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29"/>
  </p:notesMasterIdLst>
  <p:handoutMasterIdLst>
    <p:handoutMasterId r:id="rId30"/>
  </p:handoutMasterIdLst>
  <p:sldIdLst>
    <p:sldId id="257" r:id="rId3"/>
    <p:sldId id="295" r:id="rId4"/>
    <p:sldId id="291" r:id="rId5"/>
    <p:sldId id="258" r:id="rId6"/>
    <p:sldId id="296" r:id="rId7"/>
    <p:sldId id="297" r:id="rId8"/>
    <p:sldId id="292" r:id="rId9"/>
    <p:sldId id="259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7" r:id="rId18"/>
    <p:sldId id="288" r:id="rId19"/>
    <p:sldId id="272" r:id="rId20"/>
    <p:sldId id="281" r:id="rId21"/>
    <p:sldId id="293" r:id="rId22"/>
    <p:sldId id="284" r:id="rId23"/>
    <p:sldId id="300" r:id="rId24"/>
    <p:sldId id="301" r:id="rId25"/>
    <p:sldId id="298" r:id="rId26"/>
    <p:sldId id="285" r:id="rId27"/>
    <p:sldId id="283" r:id="rId28"/>
  </p:sldIdLst>
  <p:sldSz cx="12192000" cy="6858000"/>
  <p:notesSz cx="9309100" cy="7023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0160" autoAdjust="0"/>
  </p:normalViewPr>
  <p:slideViewPr>
    <p:cSldViewPr snapToGrid="0">
      <p:cViewPr varScale="1">
        <p:scale>
          <a:sx n="72" d="100"/>
          <a:sy n="72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09F08-9957-46C2-B748-B4732F885844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68141A0-A654-4A8E-B102-84DF5164829E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Educate others</a:t>
          </a:r>
        </a:p>
      </dgm:t>
    </dgm:pt>
    <dgm:pt modelId="{F964C1F9-7A6D-4E81-B868-34B8BF8B8445}" type="parTrans" cxnId="{80652315-DB19-4300-8D30-3F83F92F01FD}">
      <dgm:prSet/>
      <dgm:spPr/>
      <dgm:t>
        <a:bodyPr/>
        <a:lstStyle/>
        <a:p>
          <a:endParaRPr lang="en-US"/>
        </a:p>
      </dgm:t>
    </dgm:pt>
    <dgm:pt modelId="{B0DB0EF0-B71F-4FCE-83DE-5316F2D40F6C}" type="sibTrans" cxnId="{80652315-DB19-4300-8D30-3F83F92F01FD}">
      <dgm:prSet/>
      <dgm:spPr/>
      <dgm:t>
        <a:bodyPr/>
        <a:lstStyle/>
        <a:p>
          <a:endParaRPr lang="en-US"/>
        </a:p>
      </dgm:t>
    </dgm:pt>
    <dgm:pt modelId="{DBB9EF5A-5708-455F-9499-B2697E35464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Blog</a:t>
          </a:r>
        </a:p>
      </dgm:t>
    </dgm:pt>
    <dgm:pt modelId="{8372A6CB-0480-4272-807F-540887E4D005}" type="parTrans" cxnId="{20D97AAB-FEA7-4703-AB7F-A01CF1DF6ABD}">
      <dgm:prSet/>
      <dgm:spPr/>
      <dgm:t>
        <a:bodyPr/>
        <a:lstStyle/>
        <a:p>
          <a:endParaRPr lang="en-US"/>
        </a:p>
      </dgm:t>
    </dgm:pt>
    <dgm:pt modelId="{B5F83726-38E3-441A-B1C4-A410178125B6}" type="sibTrans" cxnId="{20D97AAB-FEA7-4703-AB7F-A01CF1DF6ABD}">
      <dgm:prSet/>
      <dgm:spPr/>
      <dgm:t>
        <a:bodyPr/>
        <a:lstStyle/>
        <a:p>
          <a:endParaRPr lang="en-US"/>
        </a:p>
      </dgm:t>
    </dgm:pt>
    <dgm:pt modelId="{7DCB71CF-8DD7-409F-8948-F6502C36A1C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Posters</a:t>
          </a:r>
        </a:p>
      </dgm:t>
    </dgm:pt>
    <dgm:pt modelId="{DE2939E9-3097-4B63-AE9A-D1DD53F963FD}" type="parTrans" cxnId="{EA88EE15-6F94-43DF-9A53-49A759306335}">
      <dgm:prSet/>
      <dgm:spPr/>
      <dgm:t>
        <a:bodyPr/>
        <a:lstStyle/>
        <a:p>
          <a:endParaRPr lang="en-US"/>
        </a:p>
      </dgm:t>
    </dgm:pt>
    <dgm:pt modelId="{04E09989-DE69-45C6-91EC-FF6CC337481A}" type="sibTrans" cxnId="{EA88EE15-6F94-43DF-9A53-49A759306335}">
      <dgm:prSet/>
      <dgm:spPr/>
      <dgm:t>
        <a:bodyPr/>
        <a:lstStyle/>
        <a:p>
          <a:endParaRPr lang="en-US"/>
        </a:p>
      </dgm:t>
    </dgm:pt>
    <dgm:pt modelId="{B4638E9B-8B07-4966-8573-A413B84F2B69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Foster community</a:t>
          </a:r>
        </a:p>
      </dgm:t>
    </dgm:pt>
    <dgm:pt modelId="{D133180F-0E55-459D-811B-FE24A9AD8682}" type="parTrans" cxnId="{50E6EE9E-5FAE-4F6B-BFBF-25876B169CEB}">
      <dgm:prSet/>
      <dgm:spPr/>
      <dgm:t>
        <a:bodyPr/>
        <a:lstStyle/>
        <a:p>
          <a:endParaRPr lang="en-US"/>
        </a:p>
      </dgm:t>
    </dgm:pt>
    <dgm:pt modelId="{F432430F-2785-4A3E-BFBB-6CFDF5B1C81A}" type="sibTrans" cxnId="{50E6EE9E-5FAE-4F6B-BFBF-25876B169CEB}">
      <dgm:prSet/>
      <dgm:spPr/>
      <dgm:t>
        <a:bodyPr/>
        <a:lstStyle/>
        <a:p>
          <a:endParaRPr lang="en-US"/>
        </a:p>
      </dgm:t>
    </dgm:pt>
    <dgm:pt modelId="{4CA88FD0-EAA0-4504-8547-A841572E1E9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Events</a:t>
          </a:r>
        </a:p>
      </dgm:t>
    </dgm:pt>
    <dgm:pt modelId="{D349A800-9DFA-43D0-8AEA-A20A76AA4855}" type="parTrans" cxnId="{EABE51FE-2F1F-42B9-AC35-EE246C45768A}">
      <dgm:prSet/>
      <dgm:spPr/>
      <dgm:t>
        <a:bodyPr/>
        <a:lstStyle/>
        <a:p>
          <a:endParaRPr lang="en-US"/>
        </a:p>
      </dgm:t>
    </dgm:pt>
    <dgm:pt modelId="{2A76D05F-F3B9-4D73-A990-8FBC2FB2BF7B}" type="sibTrans" cxnId="{EABE51FE-2F1F-42B9-AC35-EE246C45768A}">
      <dgm:prSet/>
      <dgm:spPr/>
      <dgm:t>
        <a:bodyPr/>
        <a:lstStyle/>
        <a:p>
          <a:endParaRPr lang="en-US"/>
        </a:p>
      </dgm:t>
    </dgm:pt>
    <dgm:pt modelId="{73DE9ADB-7213-4E09-AD47-C72738601BA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Tweets</a:t>
          </a:r>
        </a:p>
      </dgm:t>
    </dgm:pt>
    <dgm:pt modelId="{7515C8D1-DFC6-4223-ACE1-D3DFC79BD650}" type="parTrans" cxnId="{3E466806-F9DE-446F-807D-E9970989940E}">
      <dgm:prSet/>
      <dgm:spPr/>
      <dgm:t>
        <a:bodyPr/>
        <a:lstStyle/>
        <a:p>
          <a:endParaRPr lang="en-US"/>
        </a:p>
      </dgm:t>
    </dgm:pt>
    <dgm:pt modelId="{8C6AE81A-094D-4DC5-ABA2-F8BB3F9868C5}" type="sibTrans" cxnId="{3E466806-F9DE-446F-807D-E9970989940E}">
      <dgm:prSet/>
      <dgm:spPr/>
      <dgm:t>
        <a:bodyPr/>
        <a:lstStyle/>
        <a:p>
          <a:endParaRPr lang="en-US"/>
        </a:p>
      </dgm:t>
    </dgm:pt>
    <dgm:pt modelId="{9014062C-B836-4516-BB8F-7450D6D49CB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Case studies</a:t>
          </a:r>
        </a:p>
      </dgm:t>
    </dgm:pt>
    <dgm:pt modelId="{76290A8B-764A-4778-810E-C10746CB25E3}" type="parTrans" cxnId="{959AB81F-16D5-4E43-B9E4-87DB35132C49}">
      <dgm:prSet/>
      <dgm:spPr/>
      <dgm:t>
        <a:bodyPr/>
        <a:lstStyle/>
        <a:p>
          <a:endParaRPr lang="en-US"/>
        </a:p>
      </dgm:t>
    </dgm:pt>
    <dgm:pt modelId="{5EDD1629-9194-44C3-98FE-EEE62363BF2B}" type="sibTrans" cxnId="{959AB81F-16D5-4E43-B9E4-87DB35132C49}">
      <dgm:prSet/>
      <dgm:spPr/>
      <dgm:t>
        <a:bodyPr/>
        <a:lstStyle/>
        <a:p>
          <a:endParaRPr lang="en-US"/>
        </a:p>
      </dgm:t>
    </dgm:pt>
    <dgm:pt modelId="{21C7C002-187F-4BB5-8D64-5885F3F5BB8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Podcasts</a:t>
          </a:r>
        </a:p>
      </dgm:t>
    </dgm:pt>
    <dgm:pt modelId="{BECAF5E9-B28C-4106-94F8-BE080C434002}" type="parTrans" cxnId="{E873B554-213A-4255-9ED5-04278AA28DC3}">
      <dgm:prSet/>
      <dgm:spPr/>
      <dgm:t>
        <a:bodyPr/>
        <a:lstStyle/>
        <a:p>
          <a:endParaRPr lang="en-US"/>
        </a:p>
      </dgm:t>
    </dgm:pt>
    <dgm:pt modelId="{AC14009B-7C70-4817-9869-66DF3C9AD041}" type="sibTrans" cxnId="{E873B554-213A-4255-9ED5-04278AA28DC3}">
      <dgm:prSet/>
      <dgm:spPr/>
      <dgm:t>
        <a:bodyPr/>
        <a:lstStyle/>
        <a:p>
          <a:endParaRPr lang="en-US"/>
        </a:p>
      </dgm:t>
    </dgm:pt>
    <dgm:pt modelId="{07DB7D90-E184-4B98-A586-C84C748A5C3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Forum</a:t>
          </a:r>
        </a:p>
      </dgm:t>
    </dgm:pt>
    <dgm:pt modelId="{31D1E2CA-DE47-4976-B18E-D4C7BC1FD8FD}" type="parTrans" cxnId="{180A2EFC-463D-4390-B2D3-1D42F00D661C}">
      <dgm:prSet/>
      <dgm:spPr/>
      <dgm:t>
        <a:bodyPr/>
        <a:lstStyle/>
        <a:p>
          <a:endParaRPr lang="en-US"/>
        </a:p>
      </dgm:t>
    </dgm:pt>
    <dgm:pt modelId="{06B5F9AD-2659-4B6F-B0E7-E158A0EC1DB5}" type="sibTrans" cxnId="{180A2EFC-463D-4390-B2D3-1D42F00D661C}">
      <dgm:prSet/>
      <dgm:spPr/>
      <dgm:t>
        <a:bodyPr/>
        <a:lstStyle/>
        <a:p>
          <a:endParaRPr lang="en-US"/>
        </a:p>
      </dgm:t>
    </dgm:pt>
    <dgm:pt modelId="{CF745F79-5E8D-45E9-95FA-B9DBBFBDEECB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Build awareness</a:t>
          </a:r>
        </a:p>
      </dgm:t>
    </dgm:pt>
    <dgm:pt modelId="{7BC8F916-B1E0-467A-828D-C0E7217859A6}" type="parTrans" cxnId="{213541DC-639B-4B8D-BBCD-164A1D6B0CE6}">
      <dgm:prSet/>
      <dgm:spPr/>
      <dgm:t>
        <a:bodyPr/>
        <a:lstStyle/>
        <a:p>
          <a:endParaRPr lang="en-US"/>
        </a:p>
      </dgm:t>
    </dgm:pt>
    <dgm:pt modelId="{09D9F450-182F-4725-AEC9-4C60FADD7DA5}" type="sibTrans" cxnId="{213541DC-639B-4B8D-BBCD-164A1D6B0CE6}">
      <dgm:prSet/>
      <dgm:spPr/>
      <dgm:t>
        <a:bodyPr/>
        <a:lstStyle/>
        <a:p>
          <a:endParaRPr lang="en-US"/>
        </a:p>
      </dgm:t>
    </dgm:pt>
    <dgm:pt modelId="{1E0B4DA7-959F-4405-BAC1-B8721B0F504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About us</a:t>
          </a:r>
        </a:p>
      </dgm:t>
    </dgm:pt>
    <dgm:pt modelId="{A7DF8F70-5096-4FF3-9103-0AD595AC873F}" type="parTrans" cxnId="{AF05ECFB-B59B-4211-B00D-1BF5DD9383E2}">
      <dgm:prSet/>
      <dgm:spPr/>
      <dgm:t>
        <a:bodyPr/>
        <a:lstStyle/>
        <a:p>
          <a:endParaRPr lang="en-US"/>
        </a:p>
      </dgm:t>
    </dgm:pt>
    <dgm:pt modelId="{79250CAF-E295-4908-AD5C-28C4043DA37F}" type="sibTrans" cxnId="{AF05ECFB-B59B-4211-B00D-1BF5DD9383E2}">
      <dgm:prSet/>
      <dgm:spPr/>
      <dgm:t>
        <a:bodyPr/>
        <a:lstStyle/>
        <a:p>
          <a:endParaRPr lang="en-US"/>
        </a:p>
      </dgm:t>
    </dgm:pt>
    <dgm:pt modelId="{69F993EF-358E-4E1D-AB72-9D8157804F4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FAQs</a:t>
          </a:r>
        </a:p>
      </dgm:t>
    </dgm:pt>
    <dgm:pt modelId="{CD74A302-1FEB-4EA9-9CE2-D8404EC381FE}" type="parTrans" cxnId="{37348446-6763-4B5D-9D4D-391243352016}">
      <dgm:prSet/>
      <dgm:spPr/>
      <dgm:t>
        <a:bodyPr/>
        <a:lstStyle/>
        <a:p>
          <a:endParaRPr lang="en-US"/>
        </a:p>
      </dgm:t>
    </dgm:pt>
    <dgm:pt modelId="{AAC05B28-8A41-4897-94C1-B93BB8E0A072}" type="sibTrans" cxnId="{37348446-6763-4B5D-9D4D-391243352016}">
      <dgm:prSet/>
      <dgm:spPr/>
      <dgm:t>
        <a:bodyPr/>
        <a:lstStyle/>
        <a:p>
          <a:endParaRPr lang="en-US"/>
        </a:p>
      </dgm:t>
    </dgm:pt>
    <dgm:pt modelId="{2325D02C-CCDF-4124-A82A-FF6257C62BEA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WP Plugin: The Events Calendar</a:t>
          </a:r>
        </a:p>
      </dgm:t>
    </dgm:pt>
    <dgm:pt modelId="{61E2FCFF-BFD1-4167-BCE5-034656A48CAA}" type="parTrans" cxnId="{EEC118CD-4A5A-4CEC-A04E-AF6F3226F560}">
      <dgm:prSet/>
      <dgm:spPr/>
      <dgm:t>
        <a:bodyPr/>
        <a:lstStyle/>
        <a:p>
          <a:endParaRPr lang="en-US"/>
        </a:p>
      </dgm:t>
    </dgm:pt>
    <dgm:pt modelId="{F6C58221-0B38-4BD2-98AD-E364C1F49FAA}" type="sibTrans" cxnId="{EEC118CD-4A5A-4CEC-A04E-AF6F3226F560}">
      <dgm:prSet/>
      <dgm:spPr/>
      <dgm:t>
        <a:bodyPr/>
        <a:lstStyle/>
        <a:p>
          <a:endParaRPr lang="en-US"/>
        </a:p>
      </dgm:t>
    </dgm:pt>
    <dgm:pt modelId="{2CE1A55A-F228-438C-ACA2-5642ADB92F91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WP Plugin: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bbPress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F1076-CFF6-4A71-9E39-B50445383F97}" type="parTrans" cxnId="{39371225-1FAC-47BE-A046-03D175F4918B}">
      <dgm:prSet/>
      <dgm:spPr/>
      <dgm:t>
        <a:bodyPr/>
        <a:lstStyle/>
        <a:p>
          <a:endParaRPr lang="en-US"/>
        </a:p>
      </dgm:t>
    </dgm:pt>
    <dgm:pt modelId="{73D55218-9E82-4DF9-A43C-B33142509455}" type="sibTrans" cxnId="{39371225-1FAC-47BE-A046-03D175F4918B}">
      <dgm:prSet/>
      <dgm:spPr/>
      <dgm:t>
        <a:bodyPr/>
        <a:lstStyle/>
        <a:p>
          <a:endParaRPr lang="en-US"/>
        </a:p>
      </dgm:t>
    </dgm:pt>
    <dgm:pt modelId="{3A9064D5-18CE-4643-85A5-F3D6D030B7D9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WP Page</a:t>
          </a:r>
        </a:p>
      </dgm:t>
    </dgm:pt>
    <dgm:pt modelId="{0AC99867-8712-454E-8FEB-4960B3D78483}" type="parTrans" cxnId="{2CFF2817-B5E8-456D-8FC8-FDC015B297FA}">
      <dgm:prSet/>
      <dgm:spPr/>
      <dgm:t>
        <a:bodyPr/>
        <a:lstStyle/>
        <a:p>
          <a:endParaRPr lang="en-US"/>
        </a:p>
      </dgm:t>
    </dgm:pt>
    <dgm:pt modelId="{C9756767-FA3F-44FE-872D-8182A3FCBDFC}" type="sibTrans" cxnId="{2CFF2817-B5E8-456D-8FC8-FDC015B297FA}">
      <dgm:prSet/>
      <dgm:spPr/>
      <dgm:t>
        <a:bodyPr/>
        <a:lstStyle/>
        <a:p>
          <a:endParaRPr lang="en-US"/>
        </a:p>
      </dgm:t>
    </dgm:pt>
    <dgm:pt modelId="{58E673FB-CEE8-4AA0-BC24-356F5F6EB949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WP Plugin: Ultimate FAQ</a:t>
          </a:r>
        </a:p>
      </dgm:t>
    </dgm:pt>
    <dgm:pt modelId="{E7EAE20F-3BB2-453C-947B-D7969FC76A39}" type="parTrans" cxnId="{3567CF68-8EC1-488F-9678-21921D4796EF}">
      <dgm:prSet/>
      <dgm:spPr/>
      <dgm:t>
        <a:bodyPr/>
        <a:lstStyle/>
        <a:p>
          <a:endParaRPr lang="en-US"/>
        </a:p>
      </dgm:t>
    </dgm:pt>
    <dgm:pt modelId="{8A83B964-4F94-498E-AA80-67ACDD18C532}" type="sibTrans" cxnId="{3567CF68-8EC1-488F-9678-21921D4796EF}">
      <dgm:prSet/>
      <dgm:spPr/>
      <dgm:t>
        <a:bodyPr/>
        <a:lstStyle/>
        <a:p>
          <a:endParaRPr lang="en-US"/>
        </a:p>
      </dgm:t>
    </dgm:pt>
    <dgm:pt modelId="{78F23B8A-B146-401A-8574-720E5134564B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WP Plugin: Seriously Simple Podcasting</a:t>
          </a:r>
        </a:p>
      </dgm:t>
    </dgm:pt>
    <dgm:pt modelId="{6B2356E8-7520-4C2E-B154-5640333B0286}" type="parTrans" cxnId="{C6697E34-8D69-45EA-B076-C6FB60F5815C}">
      <dgm:prSet/>
      <dgm:spPr/>
      <dgm:t>
        <a:bodyPr/>
        <a:lstStyle/>
        <a:p>
          <a:endParaRPr lang="en-US"/>
        </a:p>
      </dgm:t>
    </dgm:pt>
    <dgm:pt modelId="{BDBAFFDC-8BE7-48FF-971E-D170DA4A9D2D}" type="sibTrans" cxnId="{C6697E34-8D69-45EA-B076-C6FB60F5815C}">
      <dgm:prSet/>
      <dgm:spPr/>
      <dgm:t>
        <a:bodyPr/>
        <a:lstStyle/>
        <a:p>
          <a:endParaRPr lang="en-US"/>
        </a:p>
      </dgm:t>
    </dgm:pt>
    <dgm:pt modelId="{7E5E94F4-82C5-4191-BBFA-58D6B182C678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WP Posts</a:t>
          </a:r>
        </a:p>
      </dgm:t>
    </dgm:pt>
    <dgm:pt modelId="{3C903654-E79F-4BD3-A5D6-13F50905D8B0}" type="parTrans" cxnId="{AE2EC1E9-3BA2-42CD-8972-B9D42C6CA46F}">
      <dgm:prSet/>
      <dgm:spPr/>
      <dgm:t>
        <a:bodyPr/>
        <a:lstStyle/>
        <a:p>
          <a:endParaRPr lang="en-US"/>
        </a:p>
      </dgm:t>
    </dgm:pt>
    <dgm:pt modelId="{5A8F2599-F604-41E6-B098-7D02805FEC0A}" type="sibTrans" cxnId="{AE2EC1E9-3BA2-42CD-8972-B9D42C6CA46F}">
      <dgm:prSet/>
      <dgm:spPr/>
      <dgm:t>
        <a:bodyPr/>
        <a:lstStyle/>
        <a:p>
          <a:endParaRPr lang="en-US"/>
        </a:p>
      </dgm:t>
    </dgm:pt>
    <dgm:pt modelId="{FC879D71-8C61-4758-9BD3-1AFA6BEC6BDF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WP Posts</a:t>
          </a:r>
        </a:p>
      </dgm:t>
    </dgm:pt>
    <dgm:pt modelId="{4A8AFC9C-E237-4922-A4E6-106CEB1E36E0}" type="parTrans" cxnId="{D3B7125E-150D-4D5B-9CEA-2E1106658344}">
      <dgm:prSet/>
      <dgm:spPr/>
      <dgm:t>
        <a:bodyPr/>
        <a:lstStyle/>
        <a:p>
          <a:endParaRPr lang="en-US"/>
        </a:p>
      </dgm:t>
    </dgm:pt>
    <dgm:pt modelId="{B679B3B7-186F-451D-A5B3-E676F902FB45}" type="sibTrans" cxnId="{D3B7125E-150D-4D5B-9CEA-2E1106658344}">
      <dgm:prSet/>
      <dgm:spPr/>
      <dgm:t>
        <a:bodyPr/>
        <a:lstStyle/>
        <a:p>
          <a:endParaRPr lang="en-US"/>
        </a:p>
      </dgm:t>
    </dgm:pt>
    <dgm:pt modelId="{BD3A0CAF-E943-4A21-814C-E0AE4A63D34C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WP Posts</a:t>
          </a:r>
        </a:p>
      </dgm:t>
    </dgm:pt>
    <dgm:pt modelId="{031DC373-D574-45EE-BE85-29ECB92B21C9}" type="parTrans" cxnId="{C694487A-5D13-486E-8E6B-D15B61B71107}">
      <dgm:prSet/>
      <dgm:spPr/>
      <dgm:t>
        <a:bodyPr/>
        <a:lstStyle/>
        <a:p>
          <a:endParaRPr lang="en-US"/>
        </a:p>
      </dgm:t>
    </dgm:pt>
    <dgm:pt modelId="{AA4D577F-491D-4333-86EA-F8FD008ADCC8}" type="sibTrans" cxnId="{C694487A-5D13-486E-8E6B-D15B61B71107}">
      <dgm:prSet/>
      <dgm:spPr/>
      <dgm:t>
        <a:bodyPr/>
        <a:lstStyle/>
        <a:p>
          <a:endParaRPr lang="en-US"/>
        </a:p>
      </dgm:t>
    </dgm:pt>
    <dgm:pt modelId="{72063A4D-351F-42F8-9DEA-6D1F1F4CE12A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WP Plugin: Jetpack</a:t>
          </a:r>
        </a:p>
      </dgm:t>
    </dgm:pt>
    <dgm:pt modelId="{072D3227-F3AC-40D0-91A6-680D02F6824D}" type="parTrans" cxnId="{D5D52963-DE1A-44A1-924C-35FD4A8F6C4A}">
      <dgm:prSet/>
      <dgm:spPr/>
      <dgm:t>
        <a:bodyPr/>
        <a:lstStyle/>
        <a:p>
          <a:endParaRPr lang="en-US"/>
        </a:p>
      </dgm:t>
    </dgm:pt>
    <dgm:pt modelId="{C0BE2244-2C10-4142-9BA3-81BAB355363F}" type="sibTrans" cxnId="{D5D52963-DE1A-44A1-924C-35FD4A8F6C4A}">
      <dgm:prSet/>
      <dgm:spPr/>
      <dgm:t>
        <a:bodyPr/>
        <a:lstStyle/>
        <a:p>
          <a:endParaRPr lang="en-US"/>
        </a:p>
      </dgm:t>
    </dgm:pt>
    <dgm:pt modelId="{4B18A22C-D2BC-466F-8BC4-6A6C1929D543}" type="pres">
      <dgm:prSet presAssocID="{B8D09F08-9957-46C2-B748-B4732F885844}" presName="Name0" presStyleCnt="0">
        <dgm:presLayoutVars>
          <dgm:dir/>
        </dgm:presLayoutVars>
      </dgm:prSet>
      <dgm:spPr/>
    </dgm:pt>
    <dgm:pt modelId="{F43D50E1-1285-4A89-8A36-09C2DDA6FAA4}" type="pres">
      <dgm:prSet presAssocID="{D68141A0-A654-4A8E-B102-84DF5164829E}" presName="parComposite" presStyleCnt="0"/>
      <dgm:spPr/>
    </dgm:pt>
    <dgm:pt modelId="{EF19103C-28DA-4C81-9B47-B0046505F356}" type="pres">
      <dgm:prSet presAssocID="{D68141A0-A654-4A8E-B102-84DF5164829E}" presName="parBigCircle" presStyleLbl="node0" presStyleIdx="0" presStyleCnt="3"/>
      <dgm:spPr/>
    </dgm:pt>
    <dgm:pt modelId="{89C00147-ACA7-4B94-95AF-203AFD20613F}" type="pres">
      <dgm:prSet presAssocID="{D68141A0-A654-4A8E-B102-84DF5164829E}" presName="parTx" presStyleLbl="revTx" presStyleIdx="0" presStyleCnt="21"/>
      <dgm:spPr/>
    </dgm:pt>
    <dgm:pt modelId="{61AB2F11-EEB0-4DEE-B79A-C78C27072AF3}" type="pres">
      <dgm:prSet presAssocID="{D68141A0-A654-4A8E-B102-84DF5164829E}" presName="bSpace" presStyleCnt="0"/>
      <dgm:spPr/>
    </dgm:pt>
    <dgm:pt modelId="{A31D43F5-1C03-43A0-889D-14BC18D93911}" type="pres">
      <dgm:prSet presAssocID="{D68141A0-A654-4A8E-B102-84DF5164829E}" presName="parBackupNorm" presStyleCnt="0"/>
      <dgm:spPr/>
    </dgm:pt>
    <dgm:pt modelId="{4FA24DE1-482C-4530-8833-5DDFAB83BF2B}" type="pres">
      <dgm:prSet presAssocID="{B0DB0EF0-B71F-4FCE-83DE-5316F2D40F6C}" presName="parSpace" presStyleCnt="0"/>
      <dgm:spPr/>
    </dgm:pt>
    <dgm:pt modelId="{75E2DD42-4ABD-4939-AACD-CE342DB7D535}" type="pres">
      <dgm:prSet presAssocID="{DBB9EF5A-5708-455F-9499-B2697E354640}" presName="desBackupLeftNorm" presStyleCnt="0"/>
      <dgm:spPr/>
    </dgm:pt>
    <dgm:pt modelId="{9F67483D-7A70-4DF1-B756-D8AAE0260B95}" type="pres">
      <dgm:prSet presAssocID="{DBB9EF5A-5708-455F-9499-B2697E354640}" presName="desComposite" presStyleCnt="0"/>
      <dgm:spPr/>
    </dgm:pt>
    <dgm:pt modelId="{981C293F-7F71-47DD-AF50-D9F850F56693}" type="pres">
      <dgm:prSet presAssocID="{DBB9EF5A-5708-455F-9499-B2697E354640}" presName="desCircle" presStyleLbl="node1" presStyleIdx="0" presStyleCnt="9"/>
      <dgm:spPr/>
    </dgm:pt>
    <dgm:pt modelId="{CCCEF9C7-5AD6-432E-9F2D-384C238A21DD}" type="pres">
      <dgm:prSet presAssocID="{DBB9EF5A-5708-455F-9499-B2697E354640}" presName="chTx" presStyleLbl="revTx" presStyleIdx="1" presStyleCnt="21"/>
      <dgm:spPr/>
    </dgm:pt>
    <dgm:pt modelId="{895977F5-9C54-4D70-B2BF-19A820FD1356}" type="pres">
      <dgm:prSet presAssocID="{DBB9EF5A-5708-455F-9499-B2697E354640}" presName="desTx" presStyleLbl="revTx" presStyleIdx="2" presStyleCnt="21">
        <dgm:presLayoutVars>
          <dgm:bulletEnabled val="1"/>
        </dgm:presLayoutVars>
      </dgm:prSet>
      <dgm:spPr/>
    </dgm:pt>
    <dgm:pt modelId="{B5198DAA-E8DC-433F-833B-F169B0F9D7B1}" type="pres">
      <dgm:prSet presAssocID="{DBB9EF5A-5708-455F-9499-B2697E354640}" presName="desBackupRightNorm" presStyleCnt="0"/>
      <dgm:spPr/>
    </dgm:pt>
    <dgm:pt modelId="{BA6B5C7D-DDAF-42C5-82BE-BDC3F6B30943}" type="pres">
      <dgm:prSet presAssocID="{B5F83726-38E3-441A-B1C4-A410178125B6}" presName="desSpace" presStyleCnt="0"/>
      <dgm:spPr/>
    </dgm:pt>
    <dgm:pt modelId="{F09EB6D3-C63E-448F-BFC6-547EDB9188A2}" type="pres">
      <dgm:prSet presAssocID="{7DCB71CF-8DD7-409F-8948-F6502C36A1CB}" presName="desBackupLeftNorm" presStyleCnt="0"/>
      <dgm:spPr/>
    </dgm:pt>
    <dgm:pt modelId="{305ECD4C-3E39-47DE-8D4B-382787A41A5D}" type="pres">
      <dgm:prSet presAssocID="{7DCB71CF-8DD7-409F-8948-F6502C36A1CB}" presName="desComposite" presStyleCnt="0"/>
      <dgm:spPr/>
    </dgm:pt>
    <dgm:pt modelId="{0384CCC8-D335-4637-8B8C-0A91F337D6FE}" type="pres">
      <dgm:prSet presAssocID="{7DCB71CF-8DD7-409F-8948-F6502C36A1CB}" presName="desCircle" presStyleLbl="node1" presStyleIdx="1" presStyleCnt="9"/>
      <dgm:spPr/>
    </dgm:pt>
    <dgm:pt modelId="{0BE1AAF8-E870-4CD8-8284-87683E0591C1}" type="pres">
      <dgm:prSet presAssocID="{7DCB71CF-8DD7-409F-8948-F6502C36A1CB}" presName="chTx" presStyleLbl="revTx" presStyleIdx="3" presStyleCnt="21"/>
      <dgm:spPr/>
    </dgm:pt>
    <dgm:pt modelId="{9540A0F1-5CB6-4D5C-B952-F6E7153747CE}" type="pres">
      <dgm:prSet presAssocID="{7DCB71CF-8DD7-409F-8948-F6502C36A1CB}" presName="desTx" presStyleLbl="revTx" presStyleIdx="4" presStyleCnt="21">
        <dgm:presLayoutVars>
          <dgm:bulletEnabled val="1"/>
        </dgm:presLayoutVars>
      </dgm:prSet>
      <dgm:spPr/>
    </dgm:pt>
    <dgm:pt modelId="{5BADA26F-CFF0-46BB-A5F0-CE1CDE8C5BDE}" type="pres">
      <dgm:prSet presAssocID="{7DCB71CF-8DD7-409F-8948-F6502C36A1CB}" presName="desBackupRightNorm" presStyleCnt="0"/>
      <dgm:spPr/>
    </dgm:pt>
    <dgm:pt modelId="{66EB63AA-2027-4A13-B34F-4E15EF4519C0}" type="pres">
      <dgm:prSet presAssocID="{04E09989-DE69-45C6-91EC-FF6CC337481A}" presName="desSpace" presStyleCnt="0"/>
      <dgm:spPr/>
    </dgm:pt>
    <dgm:pt modelId="{AB818C4F-93BA-4B03-9AA0-862A695981E4}" type="pres">
      <dgm:prSet presAssocID="{9014062C-B836-4516-BB8F-7450D6D49CBC}" presName="desBackupLeftNorm" presStyleCnt="0"/>
      <dgm:spPr/>
    </dgm:pt>
    <dgm:pt modelId="{E089E71D-1E44-4EC6-871A-83EE6077427E}" type="pres">
      <dgm:prSet presAssocID="{9014062C-B836-4516-BB8F-7450D6D49CBC}" presName="desComposite" presStyleCnt="0"/>
      <dgm:spPr/>
    </dgm:pt>
    <dgm:pt modelId="{EBF71F9F-93A9-42A3-BF44-B1BEA3A5D3E7}" type="pres">
      <dgm:prSet presAssocID="{9014062C-B836-4516-BB8F-7450D6D49CBC}" presName="desCircle" presStyleLbl="node1" presStyleIdx="2" presStyleCnt="9"/>
      <dgm:spPr/>
    </dgm:pt>
    <dgm:pt modelId="{4F972C61-241F-484B-90CA-D63690C3998A}" type="pres">
      <dgm:prSet presAssocID="{9014062C-B836-4516-BB8F-7450D6D49CBC}" presName="chTx" presStyleLbl="revTx" presStyleIdx="5" presStyleCnt="21"/>
      <dgm:spPr/>
    </dgm:pt>
    <dgm:pt modelId="{A9B1F8C6-9027-45C0-A0B9-1E40999DBE51}" type="pres">
      <dgm:prSet presAssocID="{9014062C-B836-4516-BB8F-7450D6D49CBC}" presName="desTx" presStyleLbl="revTx" presStyleIdx="6" presStyleCnt="21">
        <dgm:presLayoutVars>
          <dgm:bulletEnabled val="1"/>
        </dgm:presLayoutVars>
      </dgm:prSet>
      <dgm:spPr/>
    </dgm:pt>
    <dgm:pt modelId="{FEC6EB2A-6ED4-4E93-9048-E62CA1A51F22}" type="pres">
      <dgm:prSet presAssocID="{9014062C-B836-4516-BB8F-7450D6D49CBC}" presName="desBackupRightNorm" presStyleCnt="0"/>
      <dgm:spPr/>
    </dgm:pt>
    <dgm:pt modelId="{0CA295A7-4E42-46A8-B973-B3FDC6A831F3}" type="pres">
      <dgm:prSet presAssocID="{5EDD1629-9194-44C3-98FE-EEE62363BF2B}" presName="desSpace" presStyleCnt="0"/>
      <dgm:spPr/>
    </dgm:pt>
    <dgm:pt modelId="{5C92602C-1A36-48BF-9269-5E4C644D734A}" type="pres">
      <dgm:prSet presAssocID="{21C7C002-187F-4BB5-8D64-5885F3F5BB89}" presName="desBackupLeftNorm" presStyleCnt="0"/>
      <dgm:spPr/>
    </dgm:pt>
    <dgm:pt modelId="{02302DF7-4F01-4A3A-9436-B07F99FF0A0B}" type="pres">
      <dgm:prSet presAssocID="{21C7C002-187F-4BB5-8D64-5885F3F5BB89}" presName="desComposite" presStyleCnt="0"/>
      <dgm:spPr/>
    </dgm:pt>
    <dgm:pt modelId="{64C6E7C4-BDE5-441D-B355-593280C41299}" type="pres">
      <dgm:prSet presAssocID="{21C7C002-187F-4BB5-8D64-5885F3F5BB89}" presName="desCircle" presStyleLbl="node1" presStyleIdx="3" presStyleCnt="9"/>
      <dgm:spPr/>
    </dgm:pt>
    <dgm:pt modelId="{8C9615A3-B0E2-4288-924E-1B22FFB507E7}" type="pres">
      <dgm:prSet presAssocID="{21C7C002-187F-4BB5-8D64-5885F3F5BB89}" presName="chTx" presStyleLbl="revTx" presStyleIdx="7" presStyleCnt="21"/>
      <dgm:spPr/>
    </dgm:pt>
    <dgm:pt modelId="{41D89F7B-4035-44D9-9565-63E067DABA7B}" type="pres">
      <dgm:prSet presAssocID="{21C7C002-187F-4BB5-8D64-5885F3F5BB89}" presName="desTx" presStyleLbl="revTx" presStyleIdx="8" presStyleCnt="21">
        <dgm:presLayoutVars>
          <dgm:bulletEnabled val="1"/>
        </dgm:presLayoutVars>
      </dgm:prSet>
      <dgm:spPr/>
    </dgm:pt>
    <dgm:pt modelId="{AAB0E8CF-5512-4B73-9CA2-AF5536A6CC0E}" type="pres">
      <dgm:prSet presAssocID="{21C7C002-187F-4BB5-8D64-5885F3F5BB89}" presName="desBackupRightNorm" presStyleCnt="0"/>
      <dgm:spPr/>
    </dgm:pt>
    <dgm:pt modelId="{0E4AC712-157A-470A-A38E-FF8B360930AF}" type="pres">
      <dgm:prSet presAssocID="{AC14009B-7C70-4817-9869-66DF3C9AD041}" presName="desSpace" presStyleCnt="0"/>
      <dgm:spPr/>
    </dgm:pt>
    <dgm:pt modelId="{716CF671-8551-49BA-934D-DFDB062EAAFD}" type="pres">
      <dgm:prSet presAssocID="{B4638E9B-8B07-4966-8573-A413B84F2B69}" presName="parComposite" presStyleCnt="0"/>
      <dgm:spPr/>
    </dgm:pt>
    <dgm:pt modelId="{8716BEB9-4E38-481A-B5B8-8F5CB5BE2862}" type="pres">
      <dgm:prSet presAssocID="{B4638E9B-8B07-4966-8573-A413B84F2B69}" presName="parBigCircle" presStyleLbl="node0" presStyleIdx="1" presStyleCnt="3"/>
      <dgm:spPr>
        <a:solidFill>
          <a:schemeClr val="bg2"/>
        </a:solidFill>
      </dgm:spPr>
    </dgm:pt>
    <dgm:pt modelId="{A00B394A-F8E7-4C5F-88B5-A510E4EF3FCD}" type="pres">
      <dgm:prSet presAssocID="{B4638E9B-8B07-4966-8573-A413B84F2B69}" presName="parTx" presStyleLbl="revTx" presStyleIdx="9" presStyleCnt="21"/>
      <dgm:spPr/>
    </dgm:pt>
    <dgm:pt modelId="{F39E5903-4869-4862-A01A-8CA96297A6C2}" type="pres">
      <dgm:prSet presAssocID="{B4638E9B-8B07-4966-8573-A413B84F2B69}" presName="bSpace" presStyleCnt="0"/>
      <dgm:spPr/>
    </dgm:pt>
    <dgm:pt modelId="{7AA44D50-998E-41E1-8858-88CE3954C669}" type="pres">
      <dgm:prSet presAssocID="{B4638E9B-8B07-4966-8573-A413B84F2B69}" presName="parBackupNorm" presStyleCnt="0"/>
      <dgm:spPr/>
    </dgm:pt>
    <dgm:pt modelId="{7A1C0C71-2514-4632-AA15-10BDB7E29CCB}" type="pres">
      <dgm:prSet presAssocID="{F432430F-2785-4A3E-BFBB-6CFDF5B1C81A}" presName="parSpace" presStyleCnt="0"/>
      <dgm:spPr/>
    </dgm:pt>
    <dgm:pt modelId="{0A4858DB-206A-4BB8-B986-107D18E1FBEF}" type="pres">
      <dgm:prSet presAssocID="{4CA88FD0-EAA0-4504-8547-A841572E1E94}" presName="desBackupLeftNorm" presStyleCnt="0"/>
      <dgm:spPr/>
    </dgm:pt>
    <dgm:pt modelId="{9D382CAC-1A2A-45C0-876B-09CFB79ADFB4}" type="pres">
      <dgm:prSet presAssocID="{4CA88FD0-EAA0-4504-8547-A841572E1E94}" presName="desComposite" presStyleCnt="0"/>
      <dgm:spPr/>
    </dgm:pt>
    <dgm:pt modelId="{25869541-AFC0-4382-BEF2-BF9F5A91A712}" type="pres">
      <dgm:prSet presAssocID="{4CA88FD0-EAA0-4504-8547-A841572E1E94}" presName="desCircle" presStyleLbl="node1" presStyleIdx="4" presStyleCnt="9"/>
      <dgm:spPr>
        <a:solidFill>
          <a:schemeClr val="bg2"/>
        </a:solidFill>
      </dgm:spPr>
    </dgm:pt>
    <dgm:pt modelId="{F021FF6D-2FA6-489D-81FE-9479DB757432}" type="pres">
      <dgm:prSet presAssocID="{4CA88FD0-EAA0-4504-8547-A841572E1E94}" presName="chTx" presStyleLbl="revTx" presStyleIdx="10" presStyleCnt="21"/>
      <dgm:spPr/>
    </dgm:pt>
    <dgm:pt modelId="{75F00073-121D-47DA-8552-936EDE6BCB55}" type="pres">
      <dgm:prSet presAssocID="{4CA88FD0-EAA0-4504-8547-A841572E1E94}" presName="desTx" presStyleLbl="revTx" presStyleIdx="11" presStyleCnt="21">
        <dgm:presLayoutVars>
          <dgm:bulletEnabled val="1"/>
        </dgm:presLayoutVars>
      </dgm:prSet>
      <dgm:spPr/>
    </dgm:pt>
    <dgm:pt modelId="{9C2A84F7-10CB-4675-A620-1A3D51DB0467}" type="pres">
      <dgm:prSet presAssocID="{4CA88FD0-EAA0-4504-8547-A841572E1E94}" presName="desBackupRightNorm" presStyleCnt="0"/>
      <dgm:spPr/>
    </dgm:pt>
    <dgm:pt modelId="{522890CC-9D00-4FB7-86AF-207F1253455B}" type="pres">
      <dgm:prSet presAssocID="{2A76D05F-F3B9-4D73-A990-8FBC2FB2BF7B}" presName="desSpace" presStyleCnt="0"/>
      <dgm:spPr/>
    </dgm:pt>
    <dgm:pt modelId="{B7382096-C4E5-4C54-9A53-2CD7F60952E0}" type="pres">
      <dgm:prSet presAssocID="{07DB7D90-E184-4B98-A586-C84C748A5C3E}" presName="desBackupLeftNorm" presStyleCnt="0"/>
      <dgm:spPr/>
    </dgm:pt>
    <dgm:pt modelId="{06DB6712-AE66-4B95-9730-158207C28ADE}" type="pres">
      <dgm:prSet presAssocID="{07DB7D90-E184-4B98-A586-C84C748A5C3E}" presName="desComposite" presStyleCnt="0"/>
      <dgm:spPr/>
    </dgm:pt>
    <dgm:pt modelId="{9E088E5B-39A0-4B3F-A859-2FA3F1610A0C}" type="pres">
      <dgm:prSet presAssocID="{07DB7D90-E184-4B98-A586-C84C748A5C3E}" presName="desCircle" presStyleLbl="node1" presStyleIdx="5" presStyleCnt="9"/>
      <dgm:spPr>
        <a:solidFill>
          <a:schemeClr val="bg2"/>
        </a:solidFill>
      </dgm:spPr>
    </dgm:pt>
    <dgm:pt modelId="{960F3220-9A05-444F-BD71-72674A284559}" type="pres">
      <dgm:prSet presAssocID="{07DB7D90-E184-4B98-A586-C84C748A5C3E}" presName="chTx" presStyleLbl="revTx" presStyleIdx="12" presStyleCnt="21"/>
      <dgm:spPr/>
    </dgm:pt>
    <dgm:pt modelId="{28120BAF-6324-49C0-95E1-68EDB461FE74}" type="pres">
      <dgm:prSet presAssocID="{07DB7D90-E184-4B98-A586-C84C748A5C3E}" presName="desTx" presStyleLbl="revTx" presStyleIdx="13" presStyleCnt="21">
        <dgm:presLayoutVars>
          <dgm:bulletEnabled val="1"/>
        </dgm:presLayoutVars>
      </dgm:prSet>
      <dgm:spPr/>
    </dgm:pt>
    <dgm:pt modelId="{D0ED4C98-7BC1-4A3A-B356-D7734D869C83}" type="pres">
      <dgm:prSet presAssocID="{07DB7D90-E184-4B98-A586-C84C748A5C3E}" presName="desBackupRightNorm" presStyleCnt="0"/>
      <dgm:spPr/>
    </dgm:pt>
    <dgm:pt modelId="{44240DB2-FEBB-443C-9872-07913F83463C}" type="pres">
      <dgm:prSet presAssocID="{06B5F9AD-2659-4B6F-B0E7-E158A0EC1DB5}" presName="desSpace" presStyleCnt="0"/>
      <dgm:spPr/>
    </dgm:pt>
    <dgm:pt modelId="{5D143432-9CC8-47B5-B968-521B749B85F9}" type="pres">
      <dgm:prSet presAssocID="{73DE9ADB-7213-4E09-AD47-C72738601BA9}" presName="desBackupLeftNorm" presStyleCnt="0"/>
      <dgm:spPr/>
    </dgm:pt>
    <dgm:pt modelId="{F995B657-BBD0-4B9C-9E4E-5D0770979497}" type="pres">
      <dgm:prSet presAssocID="{73DE9ADB-7213-4E09-AD47-C72738601BA9}" presName="desComposite" presStyleCnt="0"/>
      <dgm:spPr/>
    </dgm:pt>
    <dgm:pt modelId="{E43E5B6A-CACD-4DE9-93C7-9C5B2DD2CD1F}" type="pres">
      <dgm:prSet presAssocID="{73DE9ADB-7213-4E09-AD47-C72738601BA9}" presName="desCircle" presStyleLbl="node1" presStyleIdx="6" presStyleCnt="9"/>
      <dgm:spPr>
        <a:solidFill>
          <a:schemeClr val="bg2"/>
        </a:solidFill>
      </dgm:spPr>
    </dgm:pt>
    <dgm:pt modelId="{74ABACCE-339F-4454-BF2D-333637E9B286}" type="pres">
      <dgm:prSet presAssocID="{73DE9ADB-7213-4E09-AD47-C72738601BA9}" presName="chTx" presStyleLbl="revTx" presStyleIdx="14" presStyleCnt="21"/>
      <dgm:spPr/>
    </dgm:pt>
    <dgm:pt modelId="{AA6092F2-D5FF-4089-9241-4960DEAE1420}" type="pres">
      <dgm:prSet presAssocID="{73DE9ADB-7213-4E09-AD47-C72738601BA9}" presName="desTx" presStyleLbl="revTx" presStyleIdx="15" presStyleCnt="21">
        <dgm:presLayoutVars>
          <dgm:bulletEnabled val="1"/>
        </dgm:presLayoutVars>
      </dgm:prSet>
      <dgm:spPr/>
    </dgm:pt>
    <dgm:pt modelId="{00C1C813-CA81-47FA-B3B1-56B98A400AB6}" type="pres">
      <dgm:prSet presAssocID="{73DE9ADB-7213-4E09-AD47-C72738601BA9}" presName="desBackupRightNorm" presStyleCnt="0"/>
      <dgm:spPr/>
    </dgm:pt>
    <dgm:pt modelId="{A0DE70F0-C828-4D4B-84C5-767B8FC0DCAC}" type="pres">
      <dgm:prSet presAssocID="{8C6AE81A-094D-4DC5-ABA2-F8BB3F9868C5}" presName="desSpace" presStyleCnt="0"/>
      <dgm:spPr/>
    </dgm:pt>
    <dgm:pt modelId="{A2F4E2A0-C6B2-4938-B8AB-D872A33363CC}" type="pres">
      <dgm:prSet presAssocID="{CF745F79-5E8D-45E9-95FA-B9DBBFBDEECB}" presName="parComposite" presStyleCnt="0"/>
      <dgm:spPr/>
    </dgm:pt>
    <dgm:pt modelId="{B8F68D45-AB42-4D1A-ADD4-22FE29AA03D3}" type="pres">
      <dgm:prSet presAssocID="{CF745F79-5E8D-45E9-95FA-B9DBBFBDEECB}" presName="parBigCircle" presStyleLbl="node0" presStyleIdx="2" presStyleCnt="3"/>
      <dgm:spPr>
        <a:solidFill>
          <a:schemeClr val="accent4"/>
        </a:solidFill>
      </dgm:spPr>
    </dgm:pt>
    <dgm:pt modelId="{082AE7EB-ECE2-4CCD-8B1F-A74B80CE674B}" type="pres">
      <dgm:prSet presAssocID="{CF745F79-5E8D-45E9-95FA-B9DBBFBDEECB}" presName="parTx" presStyleLbl="revTx" presStyleIdx="16" presStyleCnt="21"/>
      <dgm:spPr/>
    </dgm:pt>
    <dgm:pt modelId="{41BA068A-DF95-49B1-8276-3CD9E1F14BC7}" type="pres">
      <dgm:prSet presAssocID="{CF745F79-5E8D-45E9-95FA-B9DBBFBDEECB}" presName="bSpace" presStyleCnt="0"/>
      <dgm:spPr/>
    </dgm:pt>
    <dgm:pt modelId="{A38B27B0-FBC6-43C1-8A0A-62A75ABF1336}" type="pres">
      <dgm:prSet presAssocID="{CF745F79-5E8D-45E9-95FA-B9DBBFBDEECB}" presName="parBackupNorm" presStyleCnt="0"/>
      <dgm:spPr/>
    </dgm:pt>
    <dgm:pt modelId="{F1AFF644-01DC-4849-8320-A75FA9626B98}" type="pres">
      <dgm:prSet presAssocID="{09D9F450-182F-4725-AEC9-4C60FADD7DA5}" presName="parSpace" presStyleCnt="0"/>
      <dgm:spPr/>
    </dgm:pt>
    <dgm:pt modelId="{7F9C4D8B-04A5-481C-B923-FA7C9E4F02E4}" type="pres">
      <dgm:prSet presAssocID="{1E0B4DA7-959F-4405-BAC1-B8721B0F5044}" presName="desBackupLeftNorm" presStyleCnt="0"/>
      <dgm:spPr/>
    </dgm:pt>
    <dgm:pt modelId="{7DD321AE-4392-44FF-89C5-B5509D75C933}" type="pres">
      <dgm:prSet presAssocID="{1E0B4DA7-959F-4405-BAC1-B8721B0F5044}" presName="desComposite" presStyleCnt="0"/>
      <dgm:spPr/>
    </dgm:pt>
    <dgm:pt modelId="{01E5FA49-A477-456D-AED9-321BC8CA7104}" type="pres">
      <dgm:prSet presAssocID="{1E0B4DA7-959F-4405-BAC1-B8721B0F5044}" presName="desCircle" presStyleLbl="node1" presStyleIdx="7" presStyleCnt="9"/>
      <dgm:spPr>
        <a:solidFill>
          <a:schemeClr val="accent4"/>
        </a:solidFill>
      </dgm:spPr>
    </dgm:pt>
    <dgm:pt modelId="{F8E831C8-6937-4B54-BE97-C53AAB615AB1}" type="pres">
      <dgm:prSet presAssocID="{1E0B4DA7-959F-4405-BAC1-B8721B0F5044}" presName="chTx" presStyleLbl="revTx" presStyleIdx="17" presStyleCnt="21"/>
      <dgm:spPr/>
    </dgm:pt>
    <dgm:pt modelId="{9AD43EB6-8ABF-4B51-AEDE-05E882822DAF}" type="pres">
      <dgm:prSet presAssocID="{1E0B4DA7-959F-4405-BAC1-B8721B0F5044}" presName="desTx" presStyleLbl="revTx" presStyleIdx="18" presStyleCnt="21">
        <dgm:presLayoutVars>
          <dgm:bulletEnabled val="1"/>
        </dgm:presLayoutVars>
      </dgm:prSet>
      <dgm:spPr/>
    </dgm:pt>
    <dgm:pt modelId="{833D5768-0920-406F-8E23-667B99A6C048}" type="pres">
      <dgm:prSet presAssocID="{1E0B4DA7-959F-4405-BAC1-B8721B0F5044}" presName="desBackupRightNorm" presStyleCnt="0"/>
      <dgm:spPr/>
    </dgm:pt>
    <dgm:pt modelId="{3D792C62-407C-484C-9A85-CB1B9F17FBA6}" type="pres">
      <dgm:prSet presAssocID="{79250CAF-E295-4908-AD5C-28C4043DA37F}" presName="desSpace" presStyleCnt="0"/>
      <dgm:spPr/>
    </dgm:pt>
    <dgm:pt modelId="{3411B189-3EAF-414D-9BA7-D354FD5F6C3A}" type="pres">
      <dgm:prSet presAssocID="{69F993EF-358E-4E1D-AB72-9D8157804F47}" presName="desBackupLeftNorm" presStyleCnt="0"/>
      <dgm:spPr/>
    </dgm:pt>
    <dgm:pt modelId="{503F4036-6EAD-4900-88F3-68EFEB4ADC0A}" type="pres">
      <dgm:prSet presAssocID="{69F993EF-358E-4E1D-AB72-9D8157804F47}" presName="desComposite" presStyleCnt="0"/>
      <dgm:spPr/>
    </dgm:pt>
    <dgm:pt modelId="{AC5F62A7-F6A2-4F92-AD58-64594291CAAE}" type="pres">
      <dgm:prSet presAssocID="{69F993EF-358E-4E1D-AB72-9D8157804F47}" presName="desCircle" presStyleLbl="node1" presStyleIdx="8" presStyleCnt="9"/>
      <dgm:spPr>
        <a:solidFill>
          <a:schemeClr val="accent4"/>
        </a:solidFill>
      </dgm:spPr>
    </dgm:pt>
    <dgm:pt modelId="{E8A1B1CA-5171-4C18-908B-921E4AE1F598}" type="pres">
      <dgm:prSet presAssocID="{69F993EF-358E-4E1D-AB72-9D8157804F47}" presName="chTx" presStyleLbl="revTx" presStyleIdx="19" presStyleCnt="21"/>
      <dgm:spPr/>
    </dgm:pt>
    <dgm:pt modelId="{7FA8EBD8-3E98-4989-933F-681CFBEB962F}" type="pres">
      <dgm:prSet presAssocID="{69F993EF-358E-4E1D-AB72-9D8157804F47}" presName="desTx" presStyleLbl="revTx" presStyleIdx="20" presStyleCnt="21">
        <dgm:presLayoutVars>
          <dgm:bulletEnabled val="1"/>
        </dgm:presLayoutVars>
      </dgm:prSet>
      <dgm:spPr/>
    </dgm:pt>
    <dgm:pt modelId="{2150A4A0-E8C3-41FE-9B78-A741D1A8B0ED}" type="pres">
      <dgm:prSet presAssocID="{69F993EF-358E-4E1D-AB72-9D8157804F47}" presName="desBackupRightNorm" presStyleCnt="0"/>
      <dgm:spPr/>
    </dgm:pt>
    <dgm:pt modelId="{9F33EEAA-7B2B-4B50-B28C-0869F2B439E9}" type="pres">
      <dgm:prSet presAssocID="{AAC05B28-8A41-4897-94C1-B93BB8E0A072}" presName="desSpace" presStyleCnt="0"/>
      <dgm:spPr/>
    </dgm:pt>
  </dgm:ptLst>
  <dgm:cxnLst>
    <dgm:cxn modelId="{D16A7101-E3F6-4E97-9464-AA65DD8B6BC9}" type="presOf" srcId="{58E673FB-CEE8-4AA0-BC24-356F5F6EB949}" destId="{7FA8EBD8-3E98-4989-933F-681CFBEB962F}" srcOrd="0" destOrd="0" presId="urn:microsoft.com/office/officeart/2008/layout/CircleAccentTimeline"/>
    <dgm:cxn modelId="{3E466806-F9DE-446F-807D-E9970989940E}" srcId="{B4638E9B-8B07-4966-8573-A413B84F2B69}" destId="{73DE9ADB-7213-4E09-AD47-C72738601BA9}" srcOrd="2" destOrd="0" parTransId="{7515C8D1-DFC6-4223-ACE1-D3DFC79BD650}" sibTransId="{8C6AE81A-094D-4DC5-ABA2-F8BB3F9868C5}"/>
    <dgm:cxn modelId="{E967450C-E935-4C94-952B-1C3B06062458}" type="presOf" srcId="{BD3A0CAF-E943-4A21-814C-E0AE4A63D34C}" destId="{A9B1F8C6-9027-45C0-A0B9-1E40999DBE51}" srcOrd="0" destOrd="0" presId="urn:microsoft.com/office/officeart/2008/layout/CircleAccentTimeline"/>
    <dgm:cxn modelId="{52B51411-A4B0-4823-B1EE-287C797A3C1E}" type="presOf" srcId="{D68141A0-A654-4A8E-B102-84DF5164829E}" destId="{89C00147-ACA7-4B94-95AF-203AFD20613F}" srcOrd="0" destOrd="0" presId="urn:microsoft.com/office/officeart/2008/layout/CircleAccentTimeline"/>
    <dgm:cxn modelId="{80652315-DB19-4300-8D30-3F83F92F01FD}" srcId="{B8D09F08-9957-46C2-B748-B4732F885844}" destId="{D68141A0-A654-4A8E-B102-84DF5164829E}" srcOrd="0" destOrd="0" parTransId="{F964C1F9-7A6D-4E81-B868-34B8BF8B8445}" sibTransId="{B0DB0EF0-B71F-4FCE-83DE-5316F2D40F6C}"/>
    <dgm:cxn modelId="{EA88EE15-6F94-43DF-9A53-49A759306335}" srcId="{D68141A0-A654-4A8E-B102-84DF5164829E}" destId="{7DCB71CF-8DD7-409F-8948-F6502C36A1CB}" srcOrd="1" destOrd="0" parTransId="{DE2939E9-3097-4B63-AE9A-D1DD53F963FD}" sibTransId="{04E09989-DE69-45C6-91EC-FF6CC337481A}"/>
    <dgm:cxn modelId="{2CFF2817-B5E8-456D-8FC8-FDC015B297FA}" srcId="{1E0B4DA7-959F-4405-BAC1-B8721B0F5044}" destId="{3A9064D5-18CE-4643-85A5-F3D6D030B7D9}" srcOrd="0" destOrd="0" parTransId="{0AC99867-8712-454E-8FEB-4960B3D78483}" sibTransId="{C9756767-FA3F-44FE-872D-8182A3FCBDFC}"/>
    <dgm:cxn modelId="{959AB81F-16D5-4E43-B9E4-87DB35132C49}" srcId="{D68141A0-A654-4A8E-B102-84DF5164829E}" destId="{9014062C-B836-4516-BB8F-7450D6D49CBC}" srcOrd="2" destOrd="0" parTransId="{76290A8B-764A-4778-810E-C10746CB25E3}" sibTransId="{5EDD1629-9194-44C3-98FE-EEE62363BF2B}"/>
    <dgm:cxn modelId="{173EEB1F-59E3-4D1E-A89A-BD425BABE37C}" type="presOf" srcId="{72063A4D-351F-42F8-9DEA-6D1F1F4CE12A}" destId="{AA6092F2-D5FF-4089-9241-4960DEAE1420}" srcOrd="0" destOrd="0" presId="urn:microsoft.com/office/officeart/2008/layout/CircleAccentTimeline"/>
    <dgm:cxn modelId="{39371225-1FAC-47BE-A046-03D175F4918B}" srcId="{07DB7D90-E184-4B98-A586-C84C748A5C3E}" destId="{2CE1A55A-F228-438C-ACA2-5642ADB92F91}" srcOrd="0" destOrd="0" parTransId="{B93F1076-CFF6-4A71-9E39-B50445383F97}" sibTransId="{73D55218-9E82-4DF9-A43C-B33142509455}"/>
    <dgm:cxn modelId="{7515ED30-4AD2-4CA7-961C-21E318442881}" type="presOf" srcId="{2325D02C-CCDF-4124-A82A-FF6257C62BEA}" destId="{75F00073-121D-47DA-8552-936EDE6BCB55}" srcOrd="0" destOrd="0" presId="urn:microsoft.com/office/officeart/2008/layout/CircleAccentTimeline"/>
    <dgm:cxn modelId="{C6697E34-8D69-45EA-B076-C6FB60F5815C}" srcId="{21C7C002-187F-4BB5-8D64-5885F3F5BB89}" destId="{78F23B8A-B146-401A-8574-720E5134564B}" srcOrd="0" destOrd="0" parTransId="{6B2356E8-7520-4C2E-B154-5640333B0286}" sibTransId="{BDBAFFDC-8BE7-48FF-971E-D170DA4A9D2D}"/>
    <dgm:cxn modelId="{D3B7125E-150D-4D5B-9CEA-2E1106658344}" srcId="{7DCB71CF-8DD7-409F-8948-F6502C36A1CB}" destId="{FC879D71-8C61-4758-9BD3-1AFA6BEC6BDF}" srcOrd="0" destOrd="0" parTransId="{4A8AFC9C-E237-4922-A4E6-106CEB1E36E0}" sibTransId="{B679B3B7-186F-451D-A5B3-E676F902FB45}"/>
    <dgm:cxn modelId="{D5D52963-DE1A-44A1-924C-35FD4A8F6C4A}" srcId="{73DE9ADB-7213-4E09-AD47-C72738601BA9}" destId="{72063A4D-351F-42F8-9DEA-6D1F1F4CE12A}" srcOrd="0" destOrd="0" parTransId="{072D3227-F3AC-40D0-91A6-680D02F6824D}" sibTransId="{C0BE2244-2C10-4142-9BA3-81BAB355363F}"/>
    <dgm:cxn modelId="{37348446-6763-4B5D-9D4D-391243352016}" srcId="{CF745F79-5E8D-45E9-95FA-B9DBBFBDEECB}" destId="{69F993EF-358E-4E1D-AB72-9D8157804F47}" srcOrd="1" destOrd="0" parTransId="{CD74A302-1FEB-4EA9-9CE2-D8404EC381FE}" sibTransId="{AAC05B28-8A41-4897-94C1-B93BB8E0A072}"/>
    <dgm:cxn modelId="{3567CF68-8EC1-488F-9678-21921D4796EF}" srcId="{69F993EF-358E-4E1D-AB72-9D8157804F47}" destId="{58E673FB-CEE8-4AA0-BC24-356F5F6EB949}" srcOrd="0" destOrd="0" parTransId="{E7EAE20F-3BB2-453C-947B-D7969FC76A39}" sibTransId="{8A83B964-4F94-498E-AA80-67ACDD18C532}"/>
    <dgm:cxn modelId="{8B91CD6B-627C-479D-8603-FB4501279230}" type="presOf" srcId="{9014062C-B836-4516-BB8F-7450D6D49CBC}" destId="{4F972C61-241F-484B-90CA-D63690C3998A}" srcOrd="0" destOrd="0" presId="urn:microsoft.com/office/officeart/2008/layout/CircleAccentTimeline"/>
    <dgm:cxn modelId="{E873B554-213A-4255-9ED5-04278AA28DC3}" srcId="{D68141A0-A654-4A8E-B102-84DF5164829E}" destId="{21C7C002-187F-4BB5-8D64-5885F3F5BB89}" srcOrd="3" destOrd="0" parTransId="{BECAF5E9-B28C-4106-94F8-BE080C434002}" sibTransId="{AC14009B-7C70-4817-9869-66DF3C9AD041}"/>
    <dgm:cxn modelId="{029CF157-252F-4BB6-8729-9CBF2624C9C7}" type="presOf" srcId="{7E5E94F4-82C5-4191-BBFA-58D6B182C678}" destId="{895977F5-9C54-4D70-B2BF-19A820FD1356}" srcOrd="0" destOrd="0" presId="urn:microsoft.com/office/officeart/2008/layout/CircleAccentTimeline"/>
    <dgm:cxn modelId="{CF81B859-7721-4A66-AC6D-340B4A03C8A6}" type="presOf" srcId="{2CE1A55A-F228-438C-ACA2-5642ADB92F91}" destId="{28120BAF-6324-49C0-95E1-68EDB461FE74}" srcOrd="0" destOrd="0" presId="urn:microsoft.com/office/officeart/2008/layout/CircleAccentTimeline"/>
    <dgm:cxn modelId="{C694487A-5D13-486E-8E6B-D15B61B71107}" srcId="{9014062C-B836-4516-BB8F-7450D6D49CBC}" destId="{BD3A0CAF-E943-4A21-814C-E0AE4A63D34C}" srcOrd="0" destOrd="0" parTransId="{031DC373-D574-45EE-BE85-29ECB92B21C9}" sibTransId="{AA4D577F-491D-4333-86EA-F8FD008ADCC8}"/>
    <dgm:cxn modelId="{3AA2BA7E-7C50-4267-AE04-1C3711BF3F26}" type="presOf" srcId="{07DB7D90-E184-4B98-A586-C84C748A5C3E}" destId="{960F3220-9A05-444F-BD71-72674A284559}" srcOrd="0" destOrd="0" presId="urn:microsoft.com/office/officeart/2008/layout/CircleAccentTimeline"/>
    <dgm:cxn modelId="{3D865E7F-E2C0-4C81-B365-4F414DA42365}" type="presOf" srcId="{73DE9ADB-7213-4E09-AD47-C72738601BA9}" destId="{74ABACCE-339F-4454-BF2D-333637E9B286}" srcOrd="0" destOrd="0" presId="urn:microsoft.com/office/officeart/2008/layout/CircleAccentTimeline"/>
    <dgm:cxn modelId="{7AE22294-0D1D-4557-93EE-DC16204D2B11}" type="presOf" srcId="{DBB9EF5A-5708-455F-9499-B2697E354640}" destId="{CCCEF9C7-5AD6-432E-9F2D-384C238A21DD}" srcOrd="0" destOrd="0" presId="urn:microsoft.com/office/officeart/2008/layout/CircleAccentTimeline"/>
    <dgm:cxn modelId="{50E6EE9E-5FAE-4F6B-BFBF-25876B169CEB}" srcId="{B8D09F08-9957-46C2-B748-B4732F885844}" destId="{B4638E9B-8B07-4966-8573-A413B84F2B69}" srcOrd="1" destOrd="0" parTransId="{D133180F-0E55-459D-811B-FE24A9AD8682}" sibTransId="{F432430F-2785-4A3E-BFBB-6CFDF5B1C81A}"/>
    <dgm:cxn modelId="{5C2CF59F-B6D8-4318-A6BD-0BE09210ABE4}" type="presOf" srcId="{21C7C002-187F-4BB5-8D64-5885F3F5BB89}" destId="{8C9615A3-B0E2-4288-924E-1B22FFB507E7}" srcOrd="0" destOrd="0" presId="urn:microsoft.com/office/officeart/2008/layout/CircleAccentTimeline"/>
    <dgm:cxn modelId="{639AC9AA-AA94-4AF6-B532-2F1FF6E5027A}" type="presOf" srcId="{7DCB71CF-8DD7-409F-8948-F6502C36A1CB}" destId="{0BE1AAF8-E870-4CD8-8284-87683E0591C1}" srcOrd="0" destOrd="0" presId="urn:microsoft.com/office/officeart/2008/layout/CircleAccentTimeline"/>
    <dgm:cxn modelId="{20D97AAB-FEA7-4703-AB7F-A01CF1DF6ABD}" srcId="{D68141A0-A654-4A8E-B102-84DF5164829E}" destId="{DBB9EF5A-5708-455F-9499-B2697E354640}" srcOrd="0" destOrd="0" parTransId="{8372A6CB-0480-4272-807F-540887E4D005}" sibTransId="{B5F83726-38E3-441A-B1C4-A410178125B6}"/>
    <dgm:cxn modelId="{69148BB0-16F9-4BD8-AA76-F5E9748AB533}" type="presOf" srcId="{78F23B8A-B146-401A-8574-720E5134564B}" destId="{41D89F7B-4035-44D9-9565-63E067DABA7B}" srcOrd="0" destOrd="0" presId="urn:microsoft.com/office/officeart/2008/layout/CircleAccentTimeline"/>
    <dgm:cxn modelId="{14D46FB4-3532-40CE-9075-BC49A2B4F6B5}" type="presOf" srcId="{B4638E9B-8B07-4966-8573-A413B84F2B69}" destId="{A00B394A-F8E7-4C5F-88B5-A510E4EF3FCD}" srcOrd="0" destOrd="0" presId="urn:microsoft.com/office/officeart/2008/layout/CircleAccentTimeline"/>
    <dgm:cxn modelId="{778B05CA-9C1B-4731-870E-C4F03DCEF273}" type="presOf" srcId="{CF745F79-5E8D-45E9-95FA-B9DBBFBDEECB}" destId="{082AE7EB-ECE2-4CCD-8B1F-A74B80CE674B}" srcOrd="0" destOrd="0" presId="urn:microsoft.com/office/officeart/2008/layout/CircleAccentTimeline"/>
    <dgm:cxn modelId="{EEC118CD-4A5A-4CEC-A04E-AF6F3226F560}" srcId="{4CA88FD0-EAA0-4504-8547-A841572E1E94}" destId="{2325D02C-CCDF-4124-A82A-FF6257C62BEA}" srcOrd="0" destOrd="0" parTransId="{61E2FCFF-BFD1-4167-BCE5-034656A48CAA}" sibTransId="{F6C58221-0B38-4BD2-98AD-E364C1F49FAA}"/>
    <dgm:cxn modelId="{B1FEE2D6-B3E6-472C-B00A-B640F3DB7CB9}" type="presOf" srcId="{B8D09F08-9957-46C2-B748-B4732F885844}" destId="{4B18A22C-D2BC-466F-8BC4-6A6C1929D543}" srcOrd="0" destOrd="0" presId="urn:microsoft.com/office/officeart/2008/layout/CircleAccentTimeline"/>
    <dgm:cxn modelId="{213541DC-639B-4B8D-BBCD-164A1D6B0CE6}" srcId="{B8D09F08-9957-46C2-B748-B4732F885844}" destId="{CF745F79-5E8D-45E9-95FA-B9DBBFBDEECB}" srcOrd="2" destOrd="0" parTransId="{7BC8F916-B1E0-467A-828D-C0E7217859A6}" sibTransId="{09D9F450-182F-4725-AEC9-4C60FADD7DA5}"/>
    <dgm:cxn modelId="{822D46DD-73E0-4568-9BAF-74CE533E9592}" type="presOf" srcId="{3A9064D5-18CE-4643-85A5-F3D6D030B7D9}" destId="{9AD43EB6-8ABF-4B51-AEDE-05E882822DAF}" srcOrd="0" destOrd="0" presId="urn:microsoft.com/office/officeart/2008/layout/CircleAccentTimeline"/>
    <dgm:cxn modelId="{512818DE-F98A-4883-B859-C40B17C0556B}" type="presOf" srcId="{4CA88FD0-EAA0-4504-8547-A841572E1E94}" destId="{F021FF6D-2FA6-489D-81FE-9479DB757432}" srcOrd="0" destOrd="0" presId="urn:microsoft.com/office/officeart/2008/layout/CircleAccentTimeline"/>
    <dgm:cxn modelId="{0A466AE9-932C-4A40-8514-E4BC356E2DAE}" type="presOf" srcId="{FC879D71-8C61-4758-9BD3-1AFA6BEC6BDF}" destId="{9540A0F1-5CB6-4D5C-B952-F6E7153747CE}" srcOrd="0" destOrd="0" presId="urn:microsoft.com/office/officeart/2008/layout/CircleAccentTimeline"/>
    <dgm:cxn modelId="{AE2EC1E9-3BA2-42CD-8972-B9D42C6CA46F}" srcId="{DBB9EF5A-5708-455F-9499-B2697E354640}" destId="{7E5E94F4-82C5-4191-BBFA-58D6B182C678}" srcOrd="0" destOrd="0" parTransId="{3C903654-E79F-4BD3-A5D6-13F50905D8B0}" sibTransId="{5A8F2599-F604-41E6-B098-7D02805FEC0A}"/>
    <dgm:cxn modelId="{3A61ADEA-C722-4895-9D89-F75916D10B9E}" type="presOf" srcId="{1E0B4DA7-959F-4405-BAC1-B8721B0F5044}" destId="{F8E831C8-6937-4B54-BE97-C53AAB615AB1}" srcOrd="0" destOrd="0" presId="urn:microsoft.com/office/officeart/2008/layout/CircleAccentTimeline"/>
    <dgm:cxn modelId="{872142F2-58AD-4FC3-83F3-D7A4E1262724}" type="presOf" srcId="{69F993EF-358E-4E1D-AB72-9D8157804F47}" destId="{E8A1B1CA-5171-4C18-908B-921E4AE1F598}" srcOrd="0" destOrd="0" presId="urn:microsoft.com/office/officeart/2008/layout/CircleAccentTimeline"/>
    <dgm:cxn modelId="{AF05ECFB-B59B-4211-B00D-1BF5DD9383E2}" srcId="{CF745F79-5E8D-45E9-95FA-B9DBBFBDEECB}" destId="{1E0B4DA7-959F-4405-BAC1-B8721B0F5044}" srcOrd="0" destOrd="0" parTransId="{A7DF8F70-5096-4FF3-9103-0AD595AC873F}" sibTransId="{79250CAF-E295-4908-AD5C-28C4043DA37F}"/>
    <dgm:cxn modelId="{180A2EFC-463D-4390-B2D3-1D42F00D661C}" srcId="{B4638E9B-8B07-4966-8573-A413B84F2B69}" destId="{07DB7D90-E184-4B98-A586-C84C748A5C3E}" srcOrd="1" destOrd="0" parTransId="{31D1E2CA-DE47-4976-B18E-D4C7BC1FD8FD}" sibTransId="{06B5F9AD-2659-4B6F-B0E7-E158A0EC1DB5}"/>
    <dgm:cxn modelId="{EABE51FE-2F1F-42B9-AC35-EE246C45768A}" srcId="{B4638E9B-8B07-4966-8573-A413B84F2B69}" destId="{4CA88FD0-EAA0-4504-8547-A841572E1E94}" srcOrd="0" destOrd="0" parTransId="{D349A800-9DFA-43D0-8AEA-A20A76AA4855}" sibTransId="{2A76D05F-F3B9-4D73-A990-8FBC2FB2BF7B}"/>
    <dgm:cxn modelId="{55762322-ECB8-4388-BF9A-C18024EC2DCC}" type="presParOf" srcId="{4B18A22C-D2BC-466F-8BC4-6A6C1929D543}" destId="{F43D50E1-1285-4A89-8A36-09C2DDA6FAA4}" srcOrd="0" destOrd="0" presId="urn:microsoft.com/office/officeart/2008/layout/CircleAccentTimeline"/>
    <dgm:cxn modelId="{FCE7EE95-1C7C-4BE6-B374-6C8A07F9B006}" type="presParOf" srcId="{F43D50E1-1285-4A89-8A36-09C2DDA6FAA4}" destId="{EF19103C-28DA-4C81-9B47-B0046505F356}" srcOrd="0" destOrd="0" presId="urn:microsoft.com/office/officeart/2008/layout/CircleAccentTimeline"/>
    <dgm:cxn modelId="{569F3AB2-6B56-44B0-A007-0D74F95420C2}" type="presParOf" srcId="{F43D50E1-1285-4A89-8A36-09C2DDA6FAA4}" destId="{89C00147-ACA7-4B94-95AF-203AFD20613F}" srcOrd="1" destOrd="0" presId="urn:microsoft.com/office/officeart/2008/layout/CircleAccentTimeline"/>
    <dgm:cxn modelId="{6E9FEDA7-885A-42A0-9C58-8FC35A827A11}" type="presParOf" srcId="{F43D50E1-1285-4A89-8A36-09C2DDA6FAA4}" destId="{61AB2F11-EEB0-4DEE-B79A-C78C27072AF3}" srcOrd="2" destOrd="0" presId="urn:microsoft.com/office/officeart/2008/layout/CircleAccentTimeline"/>
    <dgm:cxn modelId="{AD3C68A5-737F-4437-8F95-E0B20B38FC12}" type="presParOf" srcId="{4B18A22C-D2BC-466F-8BC4-6A6C1929D543}" destId="{A31D43F5-1C03-43A0-889D-14BC18D93911}" srcOrd="1" destOrd="0" presId="urn:microsoft.com/office/officeart/2008/layout/CircleAccentTimeline"/>
    <dgm:cxn modelId="{DB861A4E-3607-4B14-95FB-6ED91D25F928}" type="presParOf" srcId="{4B18A22C-D2BC-466F-8BC4-6A6C1929D543}" destId="{4FA24DE1-482C-4530-8833-5DDFAB83BF2B}" srcOrd="2" destOrd="0" presId="urn:microsoft.com/office/officeart/2008/layout/CircleAccentTimeline"/>
    <dgm:cxn modelId="{D39D92A3-933A-4B60-891C-22D21EFB687B}" type="presParOf" srcId="{4B18A22C-D2BC-466F-8BC4-6A6C1929D543}" destId="{75E2DD42-4ABD-4939-AACD-CE342DB7D535}" srcOrd="3" destOrd="0" presId="urn:microsoft.com/office/officeart/2008/layout/CircleAccentTimeline"/>
    <dgm:cxn modelId="{11752B3B-B650-476D-B72F-8216CEABC74C}" type="presParOf" srcId="{4B18A22C-D2BC-466F-8BC4-6A6C1929D543}" destId="{9F67483D-7A70-4DF1-B756-D8AAE0260B95}" srcOrd="4" destOrd="0" presId="urn:microsoft.com/office/officeart/2008/layout/CircleAccentTimeline"/>
    <dgm:cxn modelId="{01F54E65-F289-48E5-8F33-EC8E5022F312}" type="presParOf" srcId="{9F67483D-7A70-4DF1-B756-D8AAE0260B95}" destId="{981C293F-7F71-47DD-AF50-D9F850F56693}" srcOrd="0" destOrd="0" presId="urn:microsoft.com/office/officeart/2008/layout/CircleAccentTimeline"/>
    <dgm:cxn modelId="{C016B973-26FE-4DFF-BDEC-FA4E4E5CA94A}" type="presParOf" srcId="{9F67483D-7A70-4DF1-B756-D8AAE0260B95}" destId="{CCCEF9C7-5AD6-432E-9F2D-384C238A21DD}" srcOrd="1" destOrd="0" presId="urn:microsoft.com/office/officeart/2008/layout/CircleAccentTimeline"/>
    <dgm:cxn modelId="{52610A6B-8EDB-40AA-99B9-2E7B7E0FFBE7}" type="presParOf" srcId="{9F67483D-7A70-4DF1-B756-D8AAE0260B95}" destId="{895977F5-9C54-4D70-B2BF-19A820FD1356}" srcOrd="2" destOrd="0" presId="urn:microsoft.com/office/officeart/2008/layout/CircleAccentTimeline"/>
    <dgm:cxn modelId="{BA3DDB61-1EA5-4B37-A160-3CDFD5A4D4C9}" type="presParOf" srcId="{4B18A22C-D2BC-466F-8BC4-6A6C1929D543}" destId="{B5198DAA-E8DC-433F-833B-F169B0F9D7B1}" srcOrd="5" destOrd="0" presId="urn:microsoft.com/office/officeart/2008/layout/CircleAccentTimeline"/>
    <dgm:cxn modelId="{C23B2FA8-6B8E-482A-8708-0BD039F762CA}" type="presParOf" srcId="{4B18A22C-D2BC-466F-8BC4-6A6C1929D543}" destId="{BA6B5C7D-DDAF-42C5-82BE-BDC3F6B30943}" srcOrd="6" destOrd="0" presId="urn:microsoft.com/office/officeart/2008/layout/CircleAccentTimeline"/>
    <dgm:cxn modelId="{4EEC2284-129F-4902-AC2F-46979D3FDB3D}" type="presParOf" srcId="{4B18A22C-D2BC-466F-8BC4-6A6C1929D543}" destId="{F09EB6D3-C63E-448F-BFC6-547EDB9188A2}" srcOrd="7" destOrd="0" presId="urn:microsoft.com/office/officeart/2008/layout/CircleAccentTimeline"/>
    <dgm:cxn modelId="{519AE8E4-A009-4CC0-AF45-0DDF9E983FAC}" type="presParOf" srcId="{4B18A22C-D2BC-466F-8BC4-6A6C1929D543}" destId="{305ECD4C-3E39-47DE-8D4B-382787A41A5D}" srcOrd="8" destOrd="0" presId="urn:microsoft.com/office/officeart/2008/layout/CircleAccentTimeline"/>
    <dgm:cxn modelId="{16D8F987-E924-46AB-AE14-E93A4E11F37D}" type="presParOf" srcId="{305ECD4C-3E39-47DE-8D4B-382787A41A5D}" destId="{0384CCC8-D335-4637-8B8C-0A91F337D6FE}" srcOrd="0" destOrd="0" presId="urn:microsoft.com/office/officeart/2008/layout/CircleAccentTimeline"/>
    <dgm:cxn modelId="{2292BEFA-6245-4D70-81CA-A266EBCB3577}" type="presParOf" srcId="{305ECD4C-3E39-47DE-8D4B-382787A41A5D}" destId="{0BE1AAF8-E870-4CD8-8284-87683E0591C1}" srcOrd="1" destOrd="0" presId="urn:microsoft.com/office/officeart/2008/layout/CircleAccentTimeline"/>
    <dgm:cxn modelId="{3BC069D7-A421-4D83-84C1-82248FB30523}" type="presParOf" srcId="{305ECD4C-3E39-47DE-8D4B-382787A41A5D}" destId="{9540A0F1-5CB6-4D5C-B952-F6E7153747CE}" srcOrd="2" destOrd="0" presId="urn:microsoft.com/office/officeart/2008/layout/CircleAccentTimeline"/>
    <dgm:cxn modelId="{C1948828-07E5-4258-AD56-DF577AAFF9FB}" type="presParOf" srcId="{4B18A22C-D2BC-466F-8BC4-6A6C1929D543}" destId="{5BADA26F-CFF0-46BB-A5F0-CE1CDE8C5BDE}" srcOrd="9" destOrd="0" presId="urn:microsoft.com/office/officeart/2008/layout/CircleAccentTimeline"/>
    <dgm:cxn modelId="{AAD22B1D-2FC4-4265-81C3-F2381B07CFC4}" type="presParOf" srcId="{4B18A22C-D2BC-466F-8BC4-6A6C1929D543}" destId="{66EB63AA-2027-4A13-B34F-4E15EF4519C0}" srcOrd="10" destOrd="0" presId="urn:microsoft.com/office/officeart/2008/layout/CircleAccentTimeline"/>
    <dgm:cxn modelId="{F7AA1619-9039-4388-992F-0BFC1A20A53B}" type="presParOf" srcId="{4B18A22C-D2BC-466F-8BC4-6A6C1929D543}" destId="{AB818C4F-93BA-4B03-9AA0-862A695981E4}" srcOrd="11" destOrd="0" presId="urn:microsoft.com/office/officeart/2008/layout/CircleAccentTimeline"/>
    <dgm:cxn modelId="{C51F47FA-AD17-43D0-918A-D92B80A863A0}" type="presParOf" srcId="{4B18A22C-D2BC-466F-8BC4-6A6C1929D543}" destId="{E089E71D-1E44-4EC6-871A-83EE6077427E}" srcOrd="12" destOrd="0" presId="urn:microsoft.com/office/officeart/2008/layout/CircleAccentTimeline"/>
    <dgm:cxn modelId="{E962185B-D2B2-437F-8F22-CBA0CCC6CE60}" type="presParOf" srcId="{E089E71D-1E44-4EC6-871A-83EE6077427E}" destId="{EBF71F9F-93A9-42A3-BF44-B1BEA3A5D3E7}" srcOrd="0" destOrd="0" presId="urn:microsoft.com/office/officeart/2008/layout/CircleAccentTimeline"/>
    <dgm:cxn modelId="{B3BE13FD-0DFA-4487-B6AE-2187354215D9}" type="presParOf" srcId="{E089E71D-1E44-4EC6-871A-83EE6077427E}" destId="{4F972C61-241F-484B-90CA-D63690C3998A}" srcOrd="1" destOrd="0" presId="urn:microsoft.com/office/officeart/2008/layout/CircleAccentTimeline"/>
    <dgm:cxn modelId="{020A4A55-8578-4FFF-950C-86FD89E49542}" type="presParOf" srcId="{E089E71D-1E44-4EC6-871A-83EE6077427E}" destId="{A9B1F8C6-9027-45C0-A0B9-1E40999DBE51}" srcOrd="2" destOrd="0" presId="urn:microsoft.com/office/officeart/2008/layout/CircleAccentTimeline"/>
    <dgm:cxn modelId="{9B3ADCCF-C26C-4E40-B772-A88259A7B39E}" type="presParOf" srcId="{4B18A22C-D2BC-466F-8BC4-6A6C1929D543}" destId="{FEC6EB2A-6ED4-4E93-9048-E62CA1A51F22}" srcOrd="13" destOrd="0" presId="urn:microsoft.com/office/officeart/2008/layout/CircleAccentTimeline"/>
    <dgm:cxn modelId="{7F9678D8-7AD1-4ECB-9636-8BBC41597E6D}" type="presParOf" srcId="{4B18A22C-D2BC-466F-8BC4-6A6C1929D543}" destId="{0CA295A7-4E42-46A8-B973-B3FDC6A831F3}" srcOrd="14" destOrd="0" presId="urn:microsoft.com/office/officeart/2008/layout/CircleAccentTimeline"/>
    <dgm:cxn modelId="{43037683-1570-47B8-BBEA-36CAB1FB8695}" type="presParOf" srcId="{4B18A22C-D2BC-466F-8BC4-6A6C1929D543}" destId="{5C92602C-1A36-48BF-9269-5E4C644D734A}" srcOrd="15" destOrd="0" presId="urn:microsoft.com/office/officeart/2008/layout/CircleAccentTimeline"/>
    <dgm:cxn modelId="{7F37B174-8C64-4A8D-8E90-1F9F5EE7817E}" type="presParOf" srcId="{4B18A22C-D2BC-466F-8BC4-6A6C1929D543}" destId="{02302DF7-4F01-4A3A-9436-B07F99FF0A0B}" srcOrd="16" destOrd="0" presId="urn:microsoft.com/office/officeart/2008/layout/CircleAccentTimeline"/>
    <dgm:cxn modelId="{F4AC46AA-D180-47A0-AEAA-338A0B65B550}" type="presParOf" srcId="{02302DF7-4F01-4A3A-9436-B07F99FF0A0B}" destId="{64C6E7C4-BDE5-441D-B355-593280C41299}" srcOrd="0" destOrd="0" presId="urn:microsoft.com/office/officeart/2008/layout/CircleAccentTimeline"/>
    <dgm:cxn modelId="{32848827-8396-4925-8EA7-F25E2D41AC05}" type="presParOf" srcId="{02302DF7-4F01-4A3A-9436-B07F99FF0A0B}" destId="{8C9615A3-B0E2-4288-924E-1B22FFB507E7}" srcOrd="1" destOrd="0" presId="urn:microsoft.com/office/officeart/2008/layout/CircleAccentTimeline"/>
    <dgm:cxn modelId="{388519F4-CD47-48E4-93EF-686D5435B202}" type="presParOf" srcId="{02302DF7-4F01-4A3A-9436-B07F99FF0A0B}" destId="{41D89F7B-4035-44D9-9565-63E067DABA7B}" srcOrd="2" destOrd="0" presId="urn:microsoft.com/office/officeart/2008/layout/CircleAccentTimeline"/>
    <dgm:cxn modelId="{08106E68-A36D-4EED-A4FD-C85FC9DEA02F}" type="presParOf" srcId="{4B18A22C-D2BC-466F-8BC4-6A6C1929D543}" destId="{AAB0E8CF-5512-4B73-9CA2-AF5536A6CC0E}" srcOrd="17" destOrd="0" presId="urn:microsoft.com/office/officeart/2008/layout/CircleAccentTimeline"/>
    <dgm:cxn modelId="{BAC0952B-11DE-4E87-B74A-22AA79EEE6D3}" type="presParOf" srcId="{4B18A22C-D2BC-466F-8BC4-6A6C1929D543}" destId="{0E4AC712-157A-470A-A38E-FF8B360930AF}" srcOrd="18" destOrd="0" presId="urn:microsoft.com/office/officeart/2008/layout/CircleAccentTimeline"/>
    <dgm:cxn modelId="{B3A9D2BA-54E6-474D-90D4-CA98FBC12B4F}" type="presParOf" srcId="{4B18A22C-D2BC-466F-8BC4-6A6C1929D543}" destId="{716CF671-8551-49BA-934D-DFDB062EAAFD}" srcOrd="19" destOrd="0" presId="urn:microsoft.com/office/officeart/2008/layout/CircleAccentTimeline"/>
    <dgm:cxn modelId="{031FC3DB-6107-4B47-B039-D3A6B8DF580A}" type="presParOf" srcId="{716CF671-8551-49BA-934D-DFDB062EAAFD}" destId="{8716BEB9-4E38-481A-B5B8-8F5CB5BE2862}" srcOrd="0" destOrd="0" presId="urn:microsoft.com/office/officeart/2008/layout/CircleAccentTimeline"/>
    <dgm:cxn modelId="{2CE8EF34-14B8-4827-B1FB-A459C4CDDEFD}" type="presParOf" srcId="{716CF671-8551-49BA-934D-DFDB062EAAFD}" destId="{A00B394A-F8E7-4C5F-88B5-A510E4EF3FCD}" srcOrd="1" destOrd="0" presId="urn:microsoft.com/office/officeart/2008/layout/CircleAccentTimeline"/>
    <dgm:cxn modelId="{89448A57-A05C-45B5-ADBB-643275A71460}" type="presParOf" srcId="{716CF671-8551-49BA-934D-DFDB062EAAFD}" destId="{F39E5903-4869-4862-A01A-8CA96297A6C2}" srcOrd="2" destOrd="0" presId="urn:microsoft.com/office/officeart/2008/layout/CircleAccentTimeline"/>
    <dgm:cxn modelId="{2F6DD3E9-DB28-4EC8-8916-27A1202E0B12}" type="presParOf" srcId="{4B18A22C-D2BC-466F-8BC4-6A6C1929D543}" destId="{7AA44D50-998E-41E1-8858-88CE3954C669}" srcOrd="20" destOrd="0" presId="urn:microsoft.com/office/officeart/2008/layout/CircleAccentTimeline"/>
    <dgm:cxn modelId="{340FDC9C-EE29-4C67-85A6-B87CA793520A}" type="presParOf" srcId="{4B18A22C-D2BC-466F-8BC4-6A6C1929D543}" destId="{7A1C0C71-2514-4632-AA15-10BDB7E29CCB}" srcOrd="21" destOrd="0" presId="urn:microsoft.com/office/officeart/2008/layout/CircleAccentTimeline"/>
    <dgm:cxn modelId="{4E33B7FC-A9B5-46BD-94B6-1E01F01CA373}" type="presParOf" srcId="{4B18A22C-D2BC-466F-8BC4-6A6C1929D543}" destId="{0A4858DB-206A-4BB8-B986-107D18E1FBEF}" srcOrd="22" destOrd="0" presId="urn:microsoft.com/office/officeart/2008/layout/CircleAccentTimeline"/>
    <dgm:cxn modelId="{41148A3F-C13D-4B3D-829A-A32CF4380E8C}" type="presParOf" srcId="{4B18A22C-D2BC-466F-8BC4-6A6C1929D543}" destId="{9D382CAC-1A2A-45C0-876B-09CFB79ADFB4}" srcOrd="23" destOrd="0" presId="urn:microsoft.com/office/officeart/2008/layout/CircleAccentTimeline"/>
    <dgm:cxn modelId="{A4A74A53-3109-46AF-B90E-0E9FCBF2A727}" type="presParOf" srcId="{9D382CAC-1A2A-45C0-876B-09CFB79ADFB4}" destId="{25869541-AFC0-4382-BEF2-BF9F5A91A712}" srcOrd="0" destOrd="0" presId="urn:microsoft.com/office/officeart/2008/layout/CircleAccentTimeline"/>
    <dgm:cxn modelId="{BAA3194E-E5E2-4A17-9D1C-71A750563A59}" type="presParOf" srcId="{9D382CAC-1A2A-45C0-876B-09CFB79ADFB4}" destId="{F021FF6D-2FA6-489D-81FE-9479DB757432}" srcOrd="1" destOrd="0" presId="urn:microsoft.com/office/officeart/2008/layout/CircleAccentTimeline"/>
    <dgm:cxn modelId="{32A4A0D1-39EE-4A95-A14F-E4221772D4B3}" type="presParOf" srcId="{9D382CAC-1A2A-45C0-876B-09CFB79ADFB4}" destId="{75F00073-121D-47DA-8552-936EDE6BCB55}" srcOrd="2" destOrd="0" presId="urn:microsoft.com/office/officeart/2008/layout/CircleAccentTimeline"/>
    <dgm:cxn modelId="{B23F7767-A2F5-4108-B964-E16CE047B454}" type="presParOf" srcId="{4B18A22C-D2BC-466F-8BC4-6A6C1929D543}" destId="{9C2A84F7-10CB-4675-A620-1A3D51DB0467}" srcOrd="24" destOrd="0" presId="urn:microsoft.com/office/officeart/2008/layout/CircleAccentTimeline"/>
    <dgm:cxn modelId="{47D7A73B-FB2E-495C-8A3D-5F1CBD33EB9B}" type="presParOf" srcId="{4B18A22C-D2BC-466F-8BC4-6A6C1929D543}" destId="{522890CC-9D00-4FB7-86AF-207F1253455B}" srcOrd="25" destOrd="0" presId="urn:microsoft.com/office/officeart/2008/layout/CircleAccentTimeline"/>
    <dgm:cxn modelId="{2D39BF44-8CB8-4AA0-A947-E4F2964B7F48}" type="presParOf" srcId="{4B18A22C-D2BC-466F-8BC4-6A6C1929D543}" destId="{B7382096-C4E5-4C54-9A53-2CD7F60952E0}" srcOrd="26" destOrd="0" presId="urn:microsoft.com/office/officeart/2008/layout/CircleAccentTimeline"/>
    <dgm:cxn modelId="{7A0030DE-2658-4A8E-BF48-19F6B90ABF42}" type="presParOf" srcId="{4B18A22C-D2BC-466F-8BC4-6A6C1929D543}" destId="{06DB6712-AE66-4B95-9730-158207C28ADE}" srcOrd="27" destOrd="0" presId="urn:microsoft.com/office/officeart/2008/layout/CircleAccentTimeline"/>
    <dgm:cxn modelId="{957F4FF3-EEED-471F-B6FD-3BBCB8A1CE3D}" type="presParOf" srcId="{06DB6712-AE66-4B95-9730-158207C28ADE}" destId="{9E088E5B-39A0-4B3F-A859-2FA3F1610A0C}" srcOrd="0" destOrd="0" presId="urn:microsoft.com/office/officeart/2008/layout/CircleAccentTimeline"/>
    <dgm:cxn modelId="{6E0BE177-7CE8-46BE-829A-4C2DB7DF8ABF}" type="presParOf" srcId="{06DB6712-AE66-4B95-9730-158207C28ADE}" destId="{960F3220-9A05-444F-BD71-72674A284559}" srcOrd="1" destOrd="0" presId="urn:microsoft.com/office/officeart/2008/layout/CircleAccentTimeline"/>
    <dgm:cxn modelId="{E8567CC5-5FFD-4541-9161-4030038D4812}" type="presParOf" srcId="{06DB6712-AE66-4B95-9730-158207C28ADE}" destId="{28120BAF-6324-49C0-95E1-68EDB461FE74}" srcOrd="2" destOrd="0" presId="urn:microsoft.com/office/officeart/2008/layout/CircleAccentTimeline"/>
    <dgm:cxn modelId="{1DA171A9-D69D-44EF-B748-0B8284696652}" type="presParOf" srcId="{4B18A22C-D2BC-466F-8BC4-6A6C1929D543}" destId="{D0ED4C98-7BC1-4A3A-B356-D7734D869C83}" srcOrd="28" destOrd="0" presId="urn:microsoft.com/office/officeart/2008/layout/CircleAccentTimeline"/>
    <dgm:cxn modelId="{069B0813-7675-40B0-B6F5-CA4B550CC025}" type="presParOf" srcId="{4B18A22C-D2BC-466F-8BC4-6A6C1929D543}" destId="{44240DB2-FEBB-443C-9872-07913F83463C}" srcOrd="29" destOrd="0" presId="urn:microsoft.com/office/officeart/2008/layout/CircleAccentTimeline"/>
    <dgm:cxn modelId="{2BF55F56-6B21-442B-9F45-DCEEBB9EBE23}" type="presParOf" srcId="{4B18A22C-D2BC-466F-8BC4-6A6C1929D543}" destId="{5D143432-9CC8-47B5-B968-521B749B85F9}" srcOrd="30" destOrd="0" presId="urn:microsoft.com/office/officeart/2008/layout/CircleAccentTimeline"/>
    <dgm:cxn modelId="{1735217F-0F07-4F1B-B5EA-BBC3E9CD6F55}" type="presParOf" srcId="{4B18A22C-D2BC-466F-8BC4-6A6C1929D543}" destId="{F995B657-BBD0-4B9C-9E4E-5D0770979497}" srcOrd="31" destOrd="0" presId="urn:microsoft.com/office/officeart/2008/layout/CircleAccentTimeline"/>
    <dgm:cxn modelId="{0B61861F-07F5-4197-A385-049D8ED2E5AA}" type="presParOf" srcId="{F995B657-BBD0-4B9C-9E4E-5D0770979497}" destId="{E43E5B6A-CACD-4DE9-93C7-9C5B2DD2CD1F}" srcOrd="0" destOrd="0" presId="urn:microsoft.com/office/officeart/2008/layout/CircleAccentTimeline"/>
    <dgm:cxn modelId="{9A3B6FF9-3385-4D80-B216-8BB81DD028E6}" type="presParOf" srcId="{F995B657-BBD0-4B9C-9E4E-5D0770979497}" destId="{74ABACCE-339F-4454-BF2D-333637E9B286}" srcOrd="1" destOrd="0" presId="urn:microsoft.com/office/officeart/2008/layout/CircleAccentTimeline"/>
    <dgm:cxn modelId="{31568347-D109-4F67-B231-945EFEB8A14C}" type="presParOf" srcId="{F995B657-BBD0-4B9C-9E4E-5D0770979497}" destId="{AA6092F2-D5FF-4089-9241-4960DEAE1420}" srcOrd="2" destOrd="0" presId="urn:microsoft.com/office/officeart/2008/layout/CircleAccentTimeline"/>
    <dgm:cxn modelId="{360A0240-9031-4BB3-8BFC-6BC1336F2FAC}" type="presParOf" srcId="{4B18A22C-D2BC-466F-8BC4-6A6C1929D543}" destId="{00C1C813-CA81-47FA-B3B1-56B98A400AB6}" srcOrd="32" destOrd="0" presId="urn:microsoft.com/office/officeart/2008/layout/CircleAccentTimeline"/>
    <dgm:cxn modelId="{7BB4FCA6-2832-4806-96A4-E7C995A39931}" type="presParOf" srcId="{4B18A22C-D2BC-466F-8BC4-6A6C1929D543}" destId="{A0DE70F0-C828-4D4B-84C5-767B8FC0DCAC}" srcOrd="33" destOrd="0" presId="urn:microsoft.com/office/officeart/2008/layout/CircleAccentTimeline"/>
    <dgm:cxn modelId="{BFCBA758-6C84-4B79-9C1D-459BD1719FE1}" type="presParOf" srcId="{4B18A22C-D2BC-466F-8BC4-6A6C1929D543}" destId="{A2F4E2A0-C6B2-4938-B8AB-D872A33363CC}" srcOrd="34" destOrd="0" presId="urn:microsoft.com/office/officeart/2008/layout/CircleAccentTimeline"/>
    <dgm:cxn modelId="{AFD99E80-0DEE-49E9-AAB6-DD8CABF2AA9E}" type="presParOf" srcId="{A2F4E2A0-C6B2-4938-B8AB-D872A33363CC}" destId="{B8F68D45-AB42-4D1A-ADD4-22FE29AA03D3}" srcOrd="0" destOrd="0" presId="urn:microsoft.com/office/officeart/2008/layout/CircleAccentTimeline"/>
    <dgm:cxn modelId="{D291DF08-24CE-43D8-84BC-ABB17DA80152}" type="presParOf" srcId="{A2F4E2A0-C6B2-4938-B8AB-D872A33363CC}" destId="{082AE7EB-ECE2-4CCD-8B1F-A74B80CE674B}" srcOrd="1" destOrd="0" presId="urn:microsoft.com/office/officeart/2008/layout/CircleAccentTimeline"/>
    <dgm:cxn modelId="{9D524F74-ACD3-43B3-9D78-758D22090A7C}" type="presParOf" srcId="{A2F4E2A0-C6B2-4938-B8AB-D872A33363CC}" destId="{41BA068A-DF95-49B1-8276-3CD9E1F14BC7}" srcOrd="2" destOrd="0" presId="urn:microsoft.com/office/officeart/2008/layout/CircleAccentTimeline"/>
    <dgm:cxn modelId="{D4D33B5E-B567-497A-9B87-0C6AF8A066BF}" type="presParOf" srcId="{4B18A22C-D2BC-466F-8BC4-6A6C1929D543}" destId="{A38B27B0-FBC6-43C1-8A0A-62A75ABF1336}" srcOrd="35" destOrd="0" presId="urn:microsoft.com/office/officeart/2008/layout/CircleAccentTimeline"/>
    <dgm:cxn modelId="{46C3817E-79A4-44C6-92C8-DA5511C944A3}" type="presParOf" srcId="{4B18A22C-D2BC-466F-8BC4-6A6C1929D543}" destId="{F1AFF644-01DC-4849-8320-A75FA9626B98}" srcOrd="36" destOrd="0" presId="urn:microsoft.com/office/officeart/2008/layout/CircleAccentTimeline"/>
    <dgm:cxn modelId="{0C9F0063-7B2F-455D-8612-47F256C9293F}" type="presParOf" srcId="{4B18A22C-D2BC-466F-8BC4-6A6C1929D543}" destId="{7F9C4D8B-04A5-481C-B923-FA7C9E4F02E4}" srcOrd="37" destOrd="0" presId="urn:microsoft.com/office/officeart/2008/layout/CircleAccentTimeline"/>
    <dgm:cxn modelId="{19B0AA20-3C1B-4F65-96EF-9D11826FF3EA}" type="presParOf" srcId="{4B18A22C-D2BC-466F-8BC4-6A6C1929D543}" destId="{7DD321AE-4392-44FF-89C5-B5509D75C933}" srcOrd="38" destOrd="0" presId="urn:microsoft.com/office/officeart/2008/layout/CircleAccentTimeline"/>
    <dgm:cxn modelId="{ACA79BF1-8F88-4E6B-BF79-B042D674A97E}" type="presParOf" srcId="{7DD321AE-4392-44FF-89C5-B5509D75C933}" destId="{01E5FA49-A477-456D-AED9-321BC8CA7104}" srcOrd="0" destOrd="0" presId="urn:microsoft.com/office/officeart/2008/layout/CircleAccentTimeline"/>
    <dgm:cxn modelId="{63720F09-C3C4-409E-9D08-3A76180B3C61}" type="presParOf" srcId="{7DD321AE-4392-44FF-89C5-B5509D75C933}" destId="{F8E831C8-6937-4B54-BE97-C53AAB615AB1}" srcOrd="1" destOrd="0" presId="urn:microsoft.com/office/officeart/2008/layout/CircleAccentTimeline"/>
    <dgm:cxn modelId="{406D52D5-8910-44E2-AB23-25390F0A70AB}" type="presParOf" srcId="{7DD321AE-4392-44FF-89C5-B5509D75C933}" destId="{9AD43EB6-8ABF-4B51-AEDE-05E882822DAF}" srcOrd="2" destOrd="0" presId="urn:microsoft.com/office/officeart/2008/layout/CircleAccentTimeline"/>
    <dgm:cxn modelId="{795CB829-CC71-4849-B24F-8E578E32CFC9}" type="presParOf" srcId="{4B18A22C-D2BC-466F-8BC4-6A6C1929D543}" destId="{833D5768-0920-406F-8E23-667B99A6C048}" srcOrd="39" destOrd="0" presId="urn:microsoft.com/office/officeart/2008/layout/CircleAccentTimeline"/>
    <dgm:cxn modelId="{9007F381-94BD-4D35-ABBE-3DE6C98CAD3E}" type="presParOf" srcId="{4B18A22C-D2BC-466F-8BC4-6A6C1929D543}" destId="{3D792C62-407C-484C-9A85-CB1B9F17FBA6}" srcOrd="40" destOrd="0" presId="urn:microsoft.com/office/officeart/2008/layout/CircleAccentTimeline"/>
    <dgm:cxn modelId="{35658267-736D-4F9C-8010-0882CECFE763}" type="presParOf" srcId="{4B18A22C-D2BC-466F-8BC4-6A6C1929D543}" destId="{3411B189-3EAF-414D-9BA7-D354FD5F6C3A}" srcOrd="41" destOrd="0" presId="urn:microsoft.com/office/officeart/2008/layout/CircleAccentTimeline"/>
    <dgm:cxn modelId="{50D37384-9EF5-42B2-9B93-8746C973A7C9}" type="presParOf" srcId="{4B18A22C-D2BC-466F-8BC4-6A6C1929D543}" destId="{503F4036-6EAD-4900-88F3-68EFEB4ADC0A}" srcOrd="42" destOrd="0" presId="urn:microsoft.com/office/officeart/2008/layout/CircleAccentTimeline"/>
    <dgm:cxn modelId="{B2B471F0-0FE9-4064-B593-B412CE81A7AE}" type="presParOf" srcId="{503F4036-6EAD-4900-88F3-68EFEB4ADC0A}" destId="{AC5F62A7-F6A2-4F92-AD58-64594291CAAE}" srcOrd="0" destOrd="0" presId="urn:microsoft.com/office/officeart/2008/layout/CircleAccentTimeline"/>
    <dgm:cxn modelId="{0009A794-1058-4BD7-BCFF-D925FD2BD15C}" type="presParOf" srcId="{503F4036-6EAD-4900-88F3-68EFEB4ADC0A}" destId="{E8A1B1CA-5171-4C18-908B-921E4AE1F598}" srcOrd="1" destOrd="0" presId="urn:microsoft.com/office/officeart/2008/layout/CircleAccentTimeline"/>
    <dgm:cxn modelId="{D443E994-310C-4D01-8458-8FCABB792AB1}" type="presParOf" srcId="{503F4036-6EAD-4900-88F3-68EFEB4ADC0A}" destId="{7FA8EBD8-3E98-4989-933F-681CFBEB962F}" srcOrd="2" destOrd="0" presId="urn:microsoft.com/office/officeart/2008/layout/CircleAccentTimeline"/>
    <dgm:cxn modelId="{C755574B-102B-4161-9C18-978A4A9AE316}" type="presParOf" srcId="{4B18A22C-D2BC-466F-8BC4-6A6C1929D543}" destId="{2150A4A0-E8C3-41FE-9B78-A741D1A8B0ED}" srcOrd="43" destOrd="0" presId="urn:microsoft.com/office/officeart/2008/layout/CircleAccentTimeline"/>
    <dgm:cxn modelId="{00A08AC6-E067-47A0-A9CD-7475A6791DFE}" type="presParOf" srcId="{4B18A22C-D2BC-466F-8BC4-6A6C1929D543}" destId="{9F33EEAA-7B2B-4B50-B28C-0869F2B439E9}" srcOrd="4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9103C-28DA-4C81-9B47-B0046505F356}">
      <dsp:nvSpPr>
        <dsp:cNvPr id="0" name=""/>
        <dsp:cNvSpPr/>
      </dsp:nvSpPr>
      <dsp:spPr>
        <a:xfrm>
          <a:off x="10247" y="3230636"/>
          <a:ext cx="1191245" cy="1191245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00147-ACA7-4B94-95AF-203AFD20613F}">
      <dsp:nvSpPr>
        <dsp:cNvPr id="0" name=""/>
        <dsp:cNvSpPr/>
      </dsp:nvSpPr>
      <dsp:spPr>
        <a:xfrm rot="17700000">
          <a:off x="429988" y="2259527"/>
          <a:ext cx="1480850" cy="71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Educate others</a:t>
          </a:r>
        </a:p>
      </dsp:txBody>
      <dsp:txXfrm>
        <a:off x="429988" y="2259527"/>
        <a:ext cx="1480850" cy="713655"/>
      </dsp:txXfrm>
    </dsp:sp>
    <dsp:sp modelId="{981C293F-7F71-47DD-AF50-D9F850F56693}">
      <dsp:nvSpPr>
        <dsp:cNvPr id="0" name=""/>
        <dsp:cNvSpPr/>
      </dsp:nvSpPr>
      <dsp:spPr>
        <a:xfrm>
          <a:off x="1291222" y="3517093"/>
          <a:ext cx="618331" cy="6183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EF9C7-5AD6-432E-9F2D-384C238A21DD}">
      <dsp:nvSpPr>
        <dsp:cNvPr id="0" name=""/>
        <dsp:cNvSpPr/>
      </dsp:nvSpPr>
      <dsp:spPr>
        <a:xfrm rot="17700000">
          <a:off x="558892" y="4377713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Blog</a:t>
          </a:r>
        </a:p>
      </dsp:txBody>
      <dsp:txXfrm>
        <a:off x="558892" y="4377713"/>
        <a:ext cx="1281005" cy="617652"/>
      </dsp:txXfrm>
    </dsp:sp>
    <dsp:sp modelId="{895977F5-9C54-4D70-B2BF-19A820FD1356}">
      <dsp:nvSpPr>
        <dsp:cNvPr id="0" name=""/>
        <dsp:cNvSpPr/>
      </dsp:nvSpPr>
      <dsp:spPr>
        <a:xfrm rot="17700000">
          <a:off x="1360878" y="2657151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WP Posts</a:t>
          </a:r>
        </a:p>
      </dsp:txBody>
      <dsp:txXfrm>
        <a:off x="1360878" y="2657151"/>
        <a:ext cx="1281005" cy="617652"/>
      </dsp:txXfrm>
    </dsp:sp>
    <dsp:sp modelId="{0384CCC8-D335-4637-8B8C-0A91F337D6FE}">
      <dsp:nvSpPr>
        <dsp:cNvPr id="0" name=""/>
        <dsp:cNvSpPr/>
      </dsp:nvSpPr>
      <dsp:spPr>
        <a:xfrm>
          <a:off x="1999187" y="3517093"/>
          <a:ext cx="618331" cy="6183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1AAF8-E870-4CD8-8284-87683E0591C1}">
      <dsp:nvSpPr>
        <dsp:cNvPr id="0" name=""/>
        <dsp:cNvSpPr/>
      </dsp:nvSpPr>
      <dsp:spPr>
        <a:xfrm rot="17700000">
          <a:off x="1266858" y="4377713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Posters</a:t>
          </a:r>
        </a:p>
      </dsp:txBody>
      <dsp:txXfrm>
        <a:off x="1266858" y="4377713"/>
        <a:ext cx="1281005" cy="617652"/>
      </dsp:txXfrm>
    </dsp:sp>
    <dsp:sp modelId="{9540A0F1-5CB6-4D5C-B952-F6E7153747CE}">
      <dsp:nvSpPr>
        <dsp:cNvPr id="0" name=""/>
        <dsp:cNvSpPr/>
      </dsp:nvSpPr>
      <dsp:spPr>
        <a:xfrm rot="17700000">
          <a:off x="2068843" y="2657151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WP Posts</a:t>
          </a:r>
        </a:p>
      </dsp:txBody>
      <dsp:txXfrm>
        <a:off x="2068843" y="2657151"/>
        <a:ext cx="1281005" cy="617652"/>
      </dsp:txXfrm>
    </dsp:sp>
    <dsp:sp modelId="{EBF71F9F-93A9-42A3-BF44-B1BEA3A5D3E7}">
      <dsp:nvSpPr>
        <dsp:cNvPr id="0" name=""/>
        <dsp:cNvSpPr/>
      </dsp:nvSpPr>
      <dsp:spPr>
        <a:xfrm>
          <a:off x="2707153" y="3517093"/>
          <a:ext cx="618331" cy="6183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72C61-241F-484B-90CA-D63690C3998A}">
      <dsp:nvSpPr>
        <dsp:cNvPr id="0" name=""/>
        <dsp:cNvSpPr/>
      </dsp:nvSpPr>
      <dsp:spPr>
        <a:xfrm rot="17700000">
          <a:off x="1974823" y="4377713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Case studies</a:t>
          </a:r>
        </a:p>
      </dsp:txBody>
      <dsp:txXfrm>
        <a:off x="1974823" y="4377713"/>
        <a:ext cx="1281005" cy="617652"/>
      </dsp:txXfrm>
    </dsp:sp>
    <dsp:sp modelId="{A9B1F8C6-9027-45C0-A0B9-1E40999DBE51}">
      <dsp:nvSpPr>
        <dsp:cNvPr id="0" name=""/>
        <dsp:cNvSpPr/>
      </dsp:nvSpPr>
      <dsp:spPr>
        <a:xfrm rot="17700000">
          <a:off x="2776809" y="2657151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WP Posts</a:t>
          </a:r>
        </a:p>
      </dsp:txBody>
      <dsp:txXfrm>
        <a:off x="2776809" y="2657151"/>
        <a:ext cx="1281005" cy="617652"/>
      </dsp:txXfrm>
    </dsp:sp>
    <dsp:sp modelId="{64C6E7C4-BDE5-441D-B355-593280C41299}">
      <dsp:nvSpPr>
        <dsp:cNvPr id="0" name=""/>
        <dsp:cNvSpPr/>
      </dsp:nvSpPr>
      <dsp:spPr>
        <a:xfrm>
          <a:off x="3415119" y="3517093"/>
          <a:ext cx="618331" cy="6183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615A3-B0E2-4288-924E-1B22FFB507E7}">
      <dsp:nvSpPr>
        <dsp:cNvPr id="0" name=""/>
        <dsp:cNvSpPr/>
      </dsp:nvSpPr>
      <dsp:spPr>
        <a:xfrm rot="17700000">
          <a:off x="2682789" y="4377713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Podcasts</a:t>
          </a:r>
        </a:p>
      </dsp:txBody>
      <dsp:txXfrm>
        <a:off x="2682789" y="4377713"/>
        <a:ext cx="1281005" cy="617652"/>
      </dsp:txXfrm>
    </dsp:sp>
    <dsp:sp modelId="{41D89F7B-4035-44D9-9565-63E067DABA7B}">
      <dsp:nvSpPr>
        <dsp:cNvPr id="0" name=""/>
        <dsp:cNvSpPr/>
      </dsp:nvSpPr>
      <dsp:spPr>
        <a:xfrm rot="17700000">
          <a:off x="3484774" y="2657151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WP Plugin: Seriously Simple Podcasting</a:t>
          </a:r>
        </a:p>
      </dsp:txBody>
      <dsp:txXfrm>
        <a:off x="3484774" y="2657151"/>
        <a:ext cx="1281005" cy="617652"/>
      </dsp:txXfrm>
    </dsp:sp>
    <dsp:sp modelId="{8716BEB9-4E38-481A-B5B8-8F5CB5BE2862}">
      <dsp:nvSpPr>
        <dsp:cNvPr id="0" name=""/>
        <dsp:cNvSpPr/>
      </dsp:nvSpPr>
      <dsp:spPr>
        <a:xfrm>
          <a:off x="4123179" y="3230636"/>
          <a:ext cx="1191245" cy="1191245"/>
        </a:xfrm>
        <a:prstGeom prst="donut">
          <a:avLst>
            <a:gd name="adj" fmla="val 20000"/>
          </a:avLst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B394A-F8E7-4C5F-88B5-A510E4EF3FCD}">
      <dsp:nvSpPr>
        <dsp:cNvPr id="0" name=""/>
        <dsp:cNvSpPr/>
      </dsp:nvSpPr>
      <dsp:spPr>
        <a:xfrm rot="17700000">
          <a:off x="4542921" y="2259527"/>
          <a:ext cx="1480850" cy="71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Foster community</a:t>
          </a:r>
        </a:p>
      </dsp:txBody>
      <dsp:txXfrm>
        <a:off x="4542921" y="2259527"/>
        <a:ext cx="1480850" cy="713655"/>
      </dsp:txXfrm>
    </dsp:sp>
    <dsp:sp modelId="{25869541-AFC0-4382-BEF2-BF9F5A91A712}">
      <dsp:nvSpPr>
        <dsp:cNvPr id="0" name=""/>
        <dsp:cNvSpPr/>
      </dsp:nvSpPr>
      <dsp:spPr>
        <a:xfrm>
          <a:off x="5404154" y="3517093"/>
          <a:ext cx="618331" cy="618331"/>
        </a:xfrm>
        <a:prstGeom prst="ellipse">
          <a:avLst/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1FF6D-2FA6-489D-81FE-9479DB757432}">
      <dsp:nvSpPr>
        <dsp:cNvPr id="0" name=""/>
        <dsp:cNvSpPr/>
      </dsp:nvSpPr>
      <dsp:spPr>
        <a:xfrm rot="17700000">
          <a:off x="4671824" y="4377713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Events</a:t>
          </a:r>
        </a:p>
      </dsp:txBody>
      <dsp:txXfrm>
        <a:off x="4671824" y="4377713"/>
        <a:ext cx="1281005" cy="617652"/>
      </dsp:txXfrm>
    </dsp:sp>
    <dsp:sp modelId="{75F00073-121D-47DA-8552-936EDE6BCB55}">
      <dsp:nvSpPr>
        <dsp:cNvPr id="0" name=""/>
        <dsp:cNvSpPr/>
      </dsp:nvSpPr>
      <dsp:spPr>
        <a:xfrm rot="17700000">
          <a:off x="5473810" y="2657151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WP Plugin: The Events Calendar</a:t>
          </a:r>
        </a:p>
      </dsp:txBody>
      <dsp:txXfrm>
        <a:off x="5473810" y="2657151"/>
        <a:ext cx="1281005" cy="617652"/>
      </dsp:txXfrm>
    </dsp:sp>
    <dsp:sp modelId="{9E088E5B-39A0-4B3F-A859-2FA3F1610A0C}">
      <dsp:nvSpPr>
        <dsp:cNvPr id="0" name=""/>
        <dsp:cNvSpPr/>
      </dsp:nvSpPr>
      <dsp:spPr>
        <a:xfrm>
          <a:off x="6112120" y="3517093"/>
          <a:ext cx="618331" cy="618331"/>
        </a:xfrm>
        <a:prstGeom prst="ellipse">
          <a:avLst/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F3220-9A05-444F-BD71-72674A284559}">
      <dsp:nvSpPr>
        <dsp:cNvPr id="0" name=""/>
        <dsp:cNvSpPr/>
      </dsp:nvSpPr>
      <dsp:spPr>
        <a:xfrm rot="17700000">
          <a:off x="5379790" y="4377713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Forum</a:t>
          </a:r>
        </a:p>
      </dsp:txBody>
      <dsp:txXfrm>
        <a:off x="5379790" y="4377713"/>
        <a:ext cx="1281005" cy="617652"/>
      </dsp:txXfrm>
    </dsp:sp>
    <dsp:sp modelId="{28120BAF-6324-49C0-95E1-68EDB461FE74}">
      <dsp:nvSpPr>
        <dsp:cNvPr id="0" name=""/>
        <dsp:cNvSpPr/>
      </dsp:nvSpPr>
      <dsp:spPr>
        <a:xfrm rot="17700000">
          <a:off x="6181775" y="2657151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WP Plugin: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bbPress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1775" y="2657151"/>
        <a:ext cx="1281005" cy="617652"/>
      </dsp:txXfrm>
    </dsp:sp>
    <dsp:sp modelId="{E43E5B6A-CACD-4DE9-93C7-9C5B2DD2CD1F}">
      <dsp:nvSpPr>
        <dsp:cNvPr id="0" name=""/>
        <dsp:cNvSpPr/>
      </dsp:nvSpPr>
      <dsp:spPr>
        <a:xfrm>
          <a:off x="6820085" y="3517093"/>
          <a:ext cx="618331" cy="618331"/>
        </a:xfrm>
        <a:prstGeom prst="ellipse">
          <a:avLst/>
        </a:prstGeom>
        <a:solidFill>
          <a:schemeClr val="bg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BACCE-339F-4454-BF2D-333637E9B286}">
      <dsp:nvSpPr>
        <dsp:cNvPr id="0" name=""/>
        <dsp:cNvSpPr/>
      </dsp:nvSpPr>
      <dsp:spPr>
        <a:xfrm rot="17700000">
          <a:off x="6087756" y="4377713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Tweets</a:t>
          </a:r>
        </a:p>
      </dsp:txBody>
      <dsp:txXfrm>
        <a:off x="6087756" y="4377713"/>
        <a:ext cx="1281005" cy="617652"/>
      </dsp:txXfrm>
    </dsp:sp>
    <dsp:sp modelId="{AA6092F2-D5FF-4089-9241-4960DEAE1420}">
      <dsp:nvSpPr>
        <dsp:cNvPr id="0" name=""/>
        <dsp:cNvSpPr/>
      </dsp:nvSpPr>
      <dsp:spPr>
        <a:xfrm rot="17700000">
          <a:off x="6889741" y="2657151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WP Plugin: Jetpack</a:t>
          </a:r>
        </a:p>
      </dsp:txBody>
      <dsp:txXfrm>
        <a:off x="6889741" y="2657151"/>
        <a:ext cx="1281005" cy="617652"/>
      </dsp:txXfrm>
    </dsp:sp>
    <dsp:sp modelId="{B8F68D45-AB42-4D1A-ADD4-22FE29AA03D3}">
      <dsp:nvSpPr>
        <dsp:cNvPr id="0" name=""/>
        <dsp:cNvSpPr/>
      </dsp:nvSpPr>
      <dsp:spPr>
        <a:xfrm>
          <a:off x="7528146" y="3230636"/>
          <a:ext cx="1191245" cy="1191245"/>
        </a:xfrm>
        <a:prstGeom prst="donut">
          <a:avLst>
            <a:gd name="adj" fmla="val 20000"/>
          </a:avLst>
        </a:prstGeom>
        <a:solidFill>
          <a:schemeClr val="accent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AE7EB-ECE2-4CCD-8B1F-A74B80CE674B}">
      <dsp:nvSpPr>
        <dsp:cNvPr id="0" name=""/>
        <dsp:cNvSpPr/>
      </dsp:nvSpPr>
      <dsp:spPr>
        <a:xfrm rot="17700000">
          <a:off x="7947887" y="2259527"/>
          <a:ext cx="1480850" cy="71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Build awareness</a:t>
          </a:r>
        </a:p>
      </dsp:txBody>
      <dsp:txXfrm>
        <a:off x="7947887" y="2259527"/>
        <a:ext cx="1480850" cy="713655"/>
      </dsp:txXfrm>
    </dsp:sp>
    <dsp:sp modelId="{01E5FA49-A477-456D-AED9-321BC8CA7104}">
      <dsp:nvSpPr>
        <dsp:cNvPr id="0" name=""/>
        <dsp:cNvSpPr/>
      </dsp:nvSpPr>
      <dsp:spPr>
        <a:xfrm>
          <a:off x="8809121" y="3517093"/>
          <a:ext cx="618331" cy="618331"/>
        </a:xfrm>
        <a:prstGeom prst="ellipse">
          <a:avLst/>
        </a:prstGeom>
        <a:solidFill>
          <a:schemeClr val="accent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831C8-6937-4B54-BE97-C53AAB615AB1}">
      <dsp:nvSpPr>
        <dsp:cNvPr id="0" name=""/>
        <dsp:cNvSpPr/>
      </dsp:nvSpPr>
      <dsp:spPr>
        <a:xfrm rot="17700000">
          <a:off x="8076791" y="4377713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About us</a:t>
          </a:r>
        </a:p>
      </dsp:txBody>
      <dsp:txXfrm>
        <a:off x="8076791" y="4377713"/>
        <a:ext cx="1281005" cy="617652"/>
      </dsp:txXfrm>
    </dsp:sp>
    <dsp:sp modelId="{9AD43EB6-8ABF-4B51-AEDE-05E882822DAF}">
      <dsp:nvSpPr>
        <dsp:cNvPr id="0" name=""/>
        <dsp:cNvSpPr/>
      </dsp:nvSpPr>
      <dsp:spPr>
        <a:xfrm rot="17700000">
          <a:off x="8878776" y="2657151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WP Page</a:t>
          </a:r>
        </a:p>
      </dsp:txBody>
      <dsp:txXfrm>
        <a:off x="8878776" y="2657151"/>
        <a:ext cx="1281005" cy="617652"/>
      </dsp:txXfrm>
    </dsp:sp>
    <dsp:sp modelId="{AC5F62A7-F6A2-4F92-AD58-64594291CAAE}">
      <dsp:nvSpPr>
        <dsp:cNvPr id="0" name=""/>
        <dsp:cNvSpPr/>
      </dsp:nvSpPr>
      <dsp:spPr>
        <a:xfrm>
          <a:off x="9517086" y="3517093"/>
          <a:ext cx="618331" cy="618331"/>
        </a:xfrm>
        <a:prstGeom prst="ellipse">
          <a:avLst/>
        </a:prstGeom>
        <a:solidFill>
          <a:schemeClr val="accent4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1B1CA-5171-4C18-908B-921E4AE1F598}">
      <dsp:nvSpPr>
        <dsp:cNvPr id="0" name=""/>
        <dsp:cNvSpPr/>
      </dsp:nvSpPr>
      <dsp:spPr>
        <a:xfrm rot="17700000">
          <a:off x="8784757" y="4377713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FAQs</a:t>
          </a:r>
        </a:p>
      </dsp:txBody>
      <dsp:txXfrm>
        <a:off x="8784757" y="4377713"/>
        <a:ext cx="1281005" cy="617652"/>
      </dsp:txXfrm>
    </dsp:sp>
    <dsp:sp modelId="{7FA8EBD8-3E98-4989-933F-681CFBEB962F}">
      <dsp:nvSpPr>
        <dsp:cNvPr id="0" name=""/>
        <dsp:cNvSpPr/>
      </dsp:nvSpPr>
      <dsp:spPr>
        <a:xfrm rot="17700000">
          <a:off x="9586742" y="2657151"/>
          <a:ext cx="1281005" cy="61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WP Plugin: Ultimate FAQ</a:t>
          </a:r>
        </a:p>
      </dsp:txBody>
      <dsp:txXfrm>
        <a:off x="9586742" y="2657151"/>
        <a:ext cx="1281005" cy="617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9ACD18-C7BF-4D33-AAB0-717B18DD39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A79E1-086D-4CF7-827A-55BCE6F12A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88436FB-3407-4ACF-9B73-5AF0DB228E3E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E54A2-CE1E-4288-9374-D66E89AF78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4AB26-A50F-47E2-B6FE-54B971250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BD7361-2A28-4191-995D-B2DAD3E07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3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684DCA9-5C19-490F-AF70-B92AACF5DE68}" type="datetimeFigureOut">
              <a:rPr lang="en-US" smtClean="0"/>
              <a:t>5/9/2019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8D02BE-FCC5-49B0-8387-7D316879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5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86EC-B4AE-44C0-A150-D4DBBEAA67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0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this is done right, it’s as simple as giving access and letting folks know it’s there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a set it (and forget it) implementation for administrators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02BE-FCC5-49B0-8387-7D3168798D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7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completely equivalent of what you’d get with a GoDaddy web hosting account except you’re charged for every add-on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02BE-FCC5-49B0-8387-7D3168798D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3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Reclaim Hosting provides educators and institutions with an easy way to offer their students domains and web hosting that they own and control.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goal is to make the process of offering a flexible web space and domain name to your students as easy as possible and giving you the support you need to make it all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02BE-FCC5-49B0-8387-7D3168798D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5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UMW realized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pedagogical impact of equipping faculty, staff, and students with tools to let them claim their own corner of the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02BE-FCC5-49B0-8387-7D3168798D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you can support your folks 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a centralized approach to decentralized spaces</a:t>
            </a:r>
            <a:endParaRPr lang="en-US" dirty="0"/>
          </a:p>
          <a:p>
            <a:endParaRPr lang="en-US" dirty="0"/>
          </a:p>
          <a:p>
            <a:r>
              <a:rPr lang="en-US" dirty="0"/>
              <a:t>I teach primarily graduate students how to build a web presence for their professional portfolio or group projects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02BE-FCC5-49B0-8387-7D3168798D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02BE-FCC5-49B0-8387-7D3168798D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1C7-6BCF-48A1-B6FF-B4C95AB879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Documentation-driven approach allowing VPTL to set it and forget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Canvas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Reclaim documentation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LinkedIn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02BE-FCC5-49B0-8387-7D3168798D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10325"/>
            <a:ext cx="12206817" cy="45720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97167"/>
            <a:ext cx="109728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2137834" y="4798696"/>
            <a:ext cx="8079317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21798"/>
            <a:ext cx="109728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8507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8" y="1211580"/>
            <a:ext cx="10267951" cy="501205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7274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265771" y="1211580"/>
            <a:ext cx="5050367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6502400" y="1211580"/>
            <a:ext cx="5039784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7765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65036" y="1211582"/>
            <a:ext cx="10277149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1265772" y="3788419"/>
            <a:ext cx="10276417" cy="242214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1857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5771" y="1211580"/>
            <a:ext cx="5050367" cy="50120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02400" y="1211582"/>
            <a:ext cx="5039784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502400" y="3783330"/>
            <a:ext cx="5039784" cy="24403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3862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65771" y="1211582"/>
            <a:ext cx="5050367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274238" y="3787484"/>
            <a:ext cx="5041900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6502400" y="1211582"/>
            <a:ext cx="5039784" cy="24307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502400" y="3787484"/>
            <a:ext cx="5039784" cy="243615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643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10325"/>
            <a:ext cx="12206817" cy="45720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838" y="2051687"/>
            <a:ext cx="3939116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7838" y="3429000"/>
            <a:ext cx="3939116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 descr="VICE PROVOST Graphic course cente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19" y="2051687"/>
            <a:ext cx="1919803" cy="26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872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8" y="1211580"/>
            <a:ext cx="10267951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166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265771" y="1211580"/>
            <a:ext cx="5050367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6502400" y="1211580"/>
            <a:ext cx="5039784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44081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65036" y="1211582"/>
            <a:ext cx="10277149" cy="24221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1265772" y="3788419"/>
            <a:ext cx="10276417" cy="24221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86796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65771" y="1211580"/>
            <a:ext cx="5050367" cy="5012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02400" y="1211582"/>
            <a:ext cx="5039784" cy="243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502400" y="3783330"/>
            <a:ext cx="5039784" cy="24403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2055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5035" y="479389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65771" y="1211582"/>
            <a:ext cx="5050367" cy="243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274238" y="3787484"/>
            <a:ext cx="5041900" cy="2436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6502400" y="1211582"/>
            <a:ext cx="5039784" cy="243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502400" y="3787484"/>
            <a:ext cx="5039784" cy="2436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8473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415089"/>
            <a:ext cx="2728384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6410325"/>
            <a:ext cx="12206817" cy="4572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03851"/>
            <a:ext cx="10972800" cy="8246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2137834" y="4798696"/>
            <a:ext cx="8079317" cy="27432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28482"/>
            <a:ext cx="10972800" cy="615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2585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410325"/>
            <a:ext cx="12206817" cy="4572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838" y="2051687"/>
            <a:ext cx="3939116" cy="123444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7838" y="3429000"/>
            <a:ext cx="3939116" cy="124396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VICE PROVOST Graphic course cente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37" y="2051687"/>
            <a:ext cx="1907824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356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1265767" y="479426"/>
            <a:ext cx="1027641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65767" y="1204914"/>
            <a:ext cx="10276417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6051" y="6415089"/>
            <a:ext cx="1128183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FF66026D-6690-C444-A31D-1522A53DA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09600" cy="6867525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</a:endParaRPr>
          </a:p>
        </p:txBody>
      </p:sp>
      <p:pic>
        <p:nvPicPr>
          <p:cNvPr id="2" name="Picture 1" descr="SU_Units_VPGE sma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33" y="6297614"/>
            <a:ext cx="2953751" cy="363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</p:sldLayoutIdLst>
  <p:transition spd="slow">
    <p:fade/>
  </p:transition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defRPr kern="1200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/>
          <p:cNvSpPr>
            <a:spLocks noGrp="1"/>
          </p:cNvSpPr>
          <p:nvPr>
            <p:ph type="title"/>
          </p:nvPr>
        </p:nvSpPr>
        <p:spPr bwMode="auto">
          <a:xfrm>
            <a:off x="1265767" y="479426"/>
            <a:ext cx="1027641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65767" y="1204914"/>
            <a:ext cx="10276417" cy="5018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6051" y="6415089"/>
            <a:ext cx="1128183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4A4245A1-3530-CD40-A1F7-28DB3B77B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4817" y="0"/>
            <a:ext cx="12206817" cy="4572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8" name="Picture 7" descr="SU_Units_VPGE sma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33" y="6297614"/>
            <a:ext cx="2953751" cy="363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</p:sldLayoutIdLst>
  <p:transition spd="slow">
    <p:fade/>
  </p:transition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 cap="small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stanford.edu/service/vhost" TargetMode="External"/><Relationship Id="rId2" Type="http://schemas.openxmlformats.org/officeDocument/2006/relationships/hyperlink" Target="https://mygroupname.stanford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al.stanford.edu/get-involved/start-new-student-organiza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press.org/plugins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press.org/theme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it.stanford.edu/service/mailinglist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mains.stanford.ed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7478-CF62-4280-928E-FA90FF6C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45" y="1909192"/>
            <a:ext cx="5068905" cy="1727321"/>
          </a:xfrm>
        </p:spPr>
        <p:txBody>
          <a:bodyPr/>
          <a:lstStyle/>
          <a:p>
            <a:r>
              <a:rPr lang="en-US" sz="3200" dirty="0"/>
              <a:t>Let Them Claim Their Own Corner of the Web!</a:t>
            </a:r>
            <a:br>
              <a:rPr lang="en-US" sz="3200" dirty="0"/>
            </a:br>
            <a:r>
              <a:rPr lang="en-US" sz="2400" b="0" dirty="0"/>
              <a:t>with Stanford Domains</a:t>
            </a:r>
            <a:endParaRPr lang="en-US" sz="28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0A06B-07B2-4EAF-83F8-1510EA6A2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95500" y="3779390"/>
            <a:ext cx="2954337" cy="37172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8C1515"/>
                </a:solidFill>
              </a:rPr>
              <a:t>Caitlyn craft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172BA-2D77-4532-8145-B10D197F495D}"/>
              </a:ext>
            </a:extLst>
          </p:cNvPr>
          <p:cNvSpPr/>
          <p:nvPr/>
        </p:nvSpPr>
        <p:spPr>
          <a:xfrm>
            <a:off x="3702396" y="4077517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ccraft@stanford.edu </a:t>
            </a:r>
          </a:p>
        </p:txBody>
      </p:sp>
    </p:spTree>
    <p:extLst>
      <p:ext uri="{BB962C8B-B14F-4D97-AF65-F5344CB8AC3E}">
        <p14:creationId xmlns:p14="http://schemas.microsoft.com/office/powerpoint/2010/main" val="182403288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Online Linux-based web hosting control panel that provides a graphical interface and automation tools designed to simplify the process of hosting a web site.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landlord just gave you permission to change whatever you want.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cPanel (Control Panel)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9345" y="6399324"/>
            <a:ext cx="5461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http://icons.iconarchive.com/icons/paomedia/small-n-flat/1024/house-icon.png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46" y="4149429"/>
            <a:ext cx="1885869" cy="1885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45" y="4149429"/>
            <a:ext cx="1885869" cy="18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57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Domain Name System (DNS) hierarchy, a subdomain is a domain that is a part of a main domain.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Subdomain</a:t>
            </a:r>
          </a:p>
        </p:txBody>
      </p:sp>
    </p:spTree>
    <p:extLst>
      <p:ext uri="{BB962C8B-B14F-4D97-AF65-F5344CB8AC3E}">
        <p14:creationId xmlns:p14="http://schemas.microsoft.com/office/powerpoint/2010/main" val="95053286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Looking to acquire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https://mygroupname.stanford.edu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This is possible if you are a Stanford recognized student group.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request a Stanford vanity URL:</a:t>
            </a:r>
          </a:p>
          <a:p>
            <a:pPr marL="0" indent="0"/>
            <a:r>
              <a:rPr lang="en-US" sz="2800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https://uit.stanford.edu/service/vhost</a:t>
            </a:r>
            <a:r>
              <a:rPr lang="en-US" sz="2800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Learn more about Stanford recognized student groups:</a:t>
            </a:r>
          </a:p>
          <a:p>
            <a:pPr marL="0" indent="0"/>
            <a:r>
              <a:rPr lang="en-US" sz="2800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https://sal.stanford.edu/get-involved/start-new-student-organization</a:t>
            </a:r>
            <a:r>
              <a:rPr lang="en-US" sz="2800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Web Virtual Host (Vanity URLs)</a:t>
            </a:r>
          </a:p>
        </p:txBody>
      </p:sp>
    </p:spTree>
    <p:extLst>
      <p:ext uri="{BB962C8B-B14F-4D97-AF65-F5344CB8AC3E}">
        <p14:creationId xmlns:p14="http://schemas.microsoft.com/office/powerpoint/2010/main" val="74723470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computer application that supports the creation and modification of digital content.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Content Management System (CMS)</a:t>
            </a:r>
          </a:p>
        </p:txBody>
      </p:sp>
    </p:spTree>
    <p:extLst>
      <p:ext uri="{BB962C8B-B14F-4D97-AF65-F5344CB8AC3E}">
        <p14:creationId xmlns:p14="http://schemas.microsoft.com/office/powerpoint/2010/main" val="391446714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WordPress is a free and open-source content management system (CMS) based on PHP and MySQL.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WordPress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9345" y="6399324"/>
            <a:ext cx="494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https://s.w.org/style/images/about/WordPress-logotype-alternative.png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07" y="2863026"/>
            <a:ext cx="5204691" cy="2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4972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WordPress' plugin architecture allows users to extend the features and functionality of a website or blog.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https://wordpress.org/plugins/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Plugin</a:t>
            </a:r>
          </a:p>
        </p:txBody>
      </p:sp>
    </p:spTree>
    <p:extLst>
      <p:ext uri="{BB962C8B-B14F-4D97-AF65-F5344CB8AC3E}">
        <p14:creationId xmlns:p14="http://schemas.microsoft.com/office/powerpoint/2010/main" val="217738756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Themes allow users to change the look and functionality of a WordPress website without altering the core code or site content.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https://wordpress.org/themes/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Theme</a:t>
            </a:r>
          </a:p>
        </p:txBody>
      </p:sp>
    </p:spTree>
    <p:extLst>
      <p:ext uri="{BB962C8B-B14F-4D97-AF65-F5344CB8AC3E}">
        <p14:creationId xmlns:p14="http://schemas.microsoft.com/office/powerpoint/2010/main" val="374940272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 your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 your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Think content first, design later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Create a content map to connect your group’s goals with relevant content outputs.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24454683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EFDC148-7CF0-433D-B4B0-58459B3D83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649659"/>
              </p:ext>
            </p:extLst>
          </p:nvPr>
        </p:nvGraphicFramePr>
        <p:xfrm>
          <a:off x="1173019" y="-167024"/>
          <a:ext cx="10788073" cy="719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634078FA-13DB-4D4C-8C71-8BBD5035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81" y="0"/>
            <a:ext cx="10621819" cy="1145309"/>
          </a:xfrm>
        </p:spPr>
        <p:txBody>
          <a:bodyPr/>
          <a:lstStyle/>
          <a:p>
            <a:r>
              <a:rPr lang="en-US" sz="4000" b="1" dirty="0">
                <a:solidFill>
                  <a:srgbClr val="8C1515"/>
                </a:solidFill>
              </a:rPr>
              <a:t>Goals -&gt; Content -&gt; WordPress</a:t>
            </a:r>
          </a:p>
        </p:txBody>
      </p:sp>
    </p:spTree>
    <p:extLst>
      <p:ext uri="{BB962C8B-B14F-4D97-AF65-F5344CB8AC3E}">
        <p14:creationId xmlns:p14="http://schemas.microsoft.com/office/powerpoint/2010/main" val="355632411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Social Media: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Mailing Lists: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https://uit.stanford.edu/service/mailinglists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(Stanford recognized student groups)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Google Groups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Communication Channel Alternatives</a:t>
            </a:r>
          </a:p>
        </p:txBody>
      </p:sp>
    </p:spTree>
    <p:extLst>
      <p:ext uri="{BB962C8B-B14F-4D97-AF65-F5344CB8AC3E}">
        <p14:creationId xmlns:p14="http://schemas.microsoft.com/office/powerpoint/2010/main" val="13691852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1" y="0"/>
            <a:ext cx="10621819" cy="1145309"/>
          </a:xfrm>
        </p:spPr>
        <p:txBody>
          <a:bodyPr/>
          <a:lstStyle/>
          <a:p>
            <a:r>
              <a:rPr lang="en-US" sz="4000" b="1" dirty="0">
                <a:solidFill>
                  <a:srgbClr val="8C1515"/>
                </a:solidFill>
              </a:rPr>
              <a:t>Agenda</a:t>
            </a:r>
            <a:endParaRPr lang="en-US" sz="4000" b="1" dirty="0">
              <a:solidFill>
                <a:srgbClr val="8C1515"/>
              </a:solidFill>
              <a:latin typeface="Frutiger LT Std 55 Roman" panose="020B0602020204020204" pitchFamily="34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762" y="1490073"/>
            <a:ext cx="986468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Build It (Well):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they will 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Teach It: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training the trainers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Support It: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With a documentation-driven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Demo 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Live Stanford Domains demo!</a:t>
            </a:r>
          </a:p>
        </p:txBody>
      </p:sp>
    </p:spTree>
    <p:extLst>
      <p:ext uri="{BB962C8B-B14F-4D97-AF65-F5344CB8AC3E}">
        <p14:creationId xmlns:p14="http://schemas.microsoft.com/office/powerpoint/2010/main" val="1555821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BEA8-78AB-41F1-A92A-69B5B3C74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16685"/>
            <a:ext cx="10972800" cy="824631"/>
          </a:xfrm>
        </p:spPr>
        <p:txBody>
          <a:bodyPr/>
          <a:lstStyle/>
          <a:p>
            <a:r>
              <a:rPr lang="en-US" sz="6000" b="1" dirty="0"/>
              <a:t>Support It</a:t>
            </a:r>
          </a:p>
        </p:txBody>
      </p:sp>
    </p:spTree>
    <p:extLst>
      <p:ext uri="{BB962C8B-B14F-4D97-AF65-F5344CB8AC3E}">
        <p14:creationId xmlns:p14="http://schemas.microsoft.com/office/powerpoint/2010/main" val="402376780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Resources Available in Canvas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19" y="1373772"/>
            <a:ext cx="6352963" cy="411045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21991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Reclaim Hosting Documentation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519" y="1438587"/>
            <a:ext cx="6352963" cy="398082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40800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LinkedIn Learning Videos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85" y="1494009"/>
            <a:ext cx="7893231" cy="386998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02626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BEA8-78AB-41F1-A92A-69B5B3C74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16685"/>
            <a:ext cx="10972800" cy="824631"/>
          </a:xfrm>
        </p:spPr>
        <p:txBody>
          <a:bodyPr/>
          <a:lstStyle/>
          <a:p>
            <a:r>
              <a:rPr lang="en-US" sz="6000" b="1" dirty="0"/>
              <a:t>Demo It</a:t>
            </a:r>
          </a:p>
        </p:txBody>
      </p:sp>
    </p:spTree>
    <p:extLst>
      <p:ext uri="{BB962C8B-B14F-4D97-AF65-F5344CB8AC3E}">
        <p14:creationId xmlns:p14="http://schemas.microsoft.com/office/powerpoint/2010/main" val="313234818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Stanford Domains cPanel Demo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64" y="1918737"/>
            <a:ext cx="8569873" cy="302052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62855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Request Stanford Domains account </a:t>
            </a:r>
            <a:r>
              <a:rPr lang="en-US" sz="2800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https://domains.stanford.edu</a:t>
            </a:r>
            <a:r>
              <a:rPr lang="en-US" sz="2800" dirty="0">
                <a:solidFill>
                  <a:srgbClr val="8C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Want to join the Stanford Domains Canvas course or receive these workshop materials?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Leave me your email.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9109465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BEA8-78AB-41F1-A92A-69B5B3C74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16685"/>
            <a:ext cx="10972800" cy="824631"/>
          </a:xfrm>
        </p:spPr>
        <p:txBody>
          <a:bodyPr/>
          <a:lstStyle/>
          <a:p>
            <a:r>
              <a:rPr lang="en-US" sz="6000" b="1" dirty="0"/>
              <a:t>Build It (Well)</a:t>
            </a:r>
          </a:p>
        </p:txBody>
      </p:sp>
    </p:spTree>
    <p:extLst>
      <p:ext uri="{BB962C8B-B14F-4D97-AF65-F5344CB8AC3E}">
        <p14:creationId xmlns:p14="http://schemas.microsoft.com/office/powerpoint/2010/main" val="21736686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BB967-8D03-452A-B929-059DC1670CA9}"/>
              </a:ext>
            </a:extLst>
          </p:cNvPr>
          <p:cNvSpPr txBox="1">
            <a:spLocks/>
          </p:cNvSpPr>
          <p:nvPr/>
        </p:nvSpPr>
        <p:spPr>
          <a:xfrm>
            <a:off x="1459344" y="1509335"/>
            <a:ext cx="10113819" cy="4525963"/>
          </a:xfr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defRPr kern="1200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Stanford Domains offers the opportunity to register a free subdomain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mysubdomain.su.domains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and create a digital presence through various mediums such as WordPress.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This includes full cPanel access to over 100 open source applications, unlimited subdomains, FTP, email, databases, and more.</a:t>
            </a:r>
          </a:p>
          <a:p>
            <a:pPr marL="0" indent="0"/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All free!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1" y="0"/>
            <a:ext cx="10621819" cy="1145309"/>
          </a:xfrm>
        </p:spPr>
        <p:txBody>
          <a:bodyPr/>
          <a:lstStyle/>
          <a:p>
            <a:r>
              <a:rPr lang="en-US" sz="4000" b="1" dirty="0">
                <a:solidFill>
                  <a:srgbClr val="8C1515"/>
                </a:solidFill>
              </a:rPr>
              <a:t>Stanford Domains</a:t>
            </a:r>
          </a:p>
        </p:txBody>
      </p:sp>
    </p:spTree>
    <p:extLst>
      <p:ext uri="{BB962C8B-B14F-4D97-AF65-F5344CB8AC3E}">
        <p14:creationId xmlns:p14="http://schemas.microsoft.com/office/powerpoint/2010/main" val="378712964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BB967-8D03-452A-B929-059DC1670CA9}"/>
              </a:ext>
            </a:extLst>
          </p:cNvPr>
          <p:cNvSpPr txBox="1">
            <a:spLocks/>
          </p:cNvSpPr>
          <p:nvPr/>
        </p:nvSpPr>
        <p:spPr>
          <a:xfrm>
            <a:off x="1459344" y="1509336"/>
            <a:ext cx="10113819" cy="2303588"/>
          </a:xfr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defRPr kern="1200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Stanford Domains is supported</a:t>
            </a: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Stanford VPTL and powered</a:t>
            </a:r>
          </a:p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Reclaim Hosting.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1" y="0"/>
            <a:ext cx="10621819" cy="1145309"/>
          </a:xfrm>
        </p:spPr>
        <p:txBody>
          <a:bodyPr/>
          <a:lstStyle/>
          <a:p>
            <a:r>
              <a:rPr lang="en-US" sz="4000" b="1" dirty="0">
                <a:solidFill>
                  <a:srgbClr val="8C1515"/>
                </a:solidFill>
              </a:rPr>
              <a:t>Under the Hood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1C23C-4C03-473D-A3E4-637C6F279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4" t="21919" r="42828"/>
          <a:stretch/>
        </p:blipFill>
        <p:spPr>
          <a:xfrm>
            <a:off x="7333384" y="818849"/>
            <a:ext cx="3834384" cy="270779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4576A40-BB3D-4F5F-8C30-ADF7C9D07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372" y="3893314"/>
            <a:ext cx="4878588" cy="245856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271616-7C78-4851-83DD-9D0D981F4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12" b="54173"/>
          <a:stretch/>
        </p:blipFill>
        <p:spPr>
          <a:xfrm>
            <a:off x="5298919" y="3163669"/>
            <a:ext cx="4141202" cy="202656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10907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2BE62C-8DA3-46CA-B9DD-BA3D3DF49C9F}"/>
              </a:ext>
            </a:extLst>
          </p:cNvPr>
          <p:cNvSpPr/>
          <p:nvPr/>
        </p:nvSpPr>
        <p:spPr>
          <a:xfrm>
            <a:off x="1459344" y="1509336"/>
            <a:ext cx="503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University of Mary Washington was a pioneer in this space piloting their Domain of One’s Own project in 2012-2013 as Reclaim Hosting formalized their hosting platform.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1" y="0"/>
            <a:ext cx="10621819" cy="1145309"/>
          </a:xfrm>
        </p:spPr>
        <p:txBody>
          <a:bodyPr/>
          <a:lstStyle/>
          <a:p>
            <a:r>
              <a:rPr lang="en-US" sz="4000" b="1" dirty="0">
                <a:solidFill>
                  <a:srgbClr val="8C1515"/>
                </a:solidFill>
              </a:rPr>
              <a:t>Under the Hood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74B7D-51FD-4B86-93F2-E4A464756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07" y="1219694"/>
            <a:ext cx="4271769" cy="441861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8DF30-76CA-463A-8E25-43D731EB3521}"/>
              </a:ext>
            </a:extLst>
          </p:cNvPr>
          <p:cNvSpPr txBox="1"/>
          <p:nvPr/>
        </p:nvSpPr>
        <p:spPr>
          <a:xfrm>
            <a:off x="7274207" y="5658401"/>
            <a:ext cx="2863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Bethany Thomas @ https://umw.domains</a:t>
            </a:r>
          </a:p>
        </p:txBody>
      </p:sp>
    </p:spTree>
    <p:extLst>
      <p:ext uri="{BB962C8B-B14F-4D97-AF65-F5344CB8AC3E}">
        <p14:creationId xmlns:p14="http://schemas.microsoft.com/office/powerpoint/2010/main" val="420304891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BEA8-78AB-41F1-A92A-69B5B3C74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16685"/>
            <a:ext cx="10972800" cy="824631"/>
          </a:xfrm>
        </p:spPr>
        <p:txBody>
          <a:bodyPr/>
          <a:lstStyle/>
          <a:p>
            <a:r>
              <a:rPr lang="en-US" sz="6000" b="1" dirty="0"/>
              <a:t>Teach It</a:t>
            </a:r>
          </a:p>
        </p:txBody>
      </p:sp>
    </p:spTree>
    <p:extLst>
      <p:ext uri="{BB962C8B-B14F-4D97-AF65-F5344CB8AC3E}">
        <p14:creationId xmlns:p14="http://schemas.microsoft.com/office/powerpoint/2010/main" val="325807637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5" y="1509335"/>
            <a:ext cx="10076873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Company that provides space on a server owned or leased for use by clients, typically in a data center.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This is where you live online. Your landlord. Most everyone rents.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Web Host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9345" y="6399324"/>
            <a:ext cx="5461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http://icons.iconarchive.com/icons/paomedia/small-n-flat/1024/house-icon.png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46" y="4149429"/>
            <a:ext cx="1885869" cy="18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08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344" y="1509335"/>
            <a:ext cx="10113819" cy="4525963"/>
          </a:xfrm>
        </p:spPr>
        <p:txBody>
          <a:bodyPr/>
          <a:lstStyle/>
          <a:p>
            <a:pPr marL="0" indent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Subdivision of the Internet consisting of computers or sites usually with a common purpose.</a:t>
            </a:r>
          </a:p>
          <a:p>
            <a:pPr marL="0" inden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This is you giving everyone directions to where you live online.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0AD7D6-B18F-4E82-9CDF-54126675CFB3}"/>
              </a:ext>
            </a:extLst>
          </p:cNvPr>
          <p:cNvSpPr txBox="1">
            <a:spLocks/>
          </p:cNvSpPr>
          <p:nvPr/>
        </p:nvSpPr>
        <p:spPr bwMode="auto">
          <a:xfrm>
            <a:off x="1570181" y="0"/>
            <a:ext cx="1062181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8C1515"/>
                </a:solidFill>
              </a:rPr>
              <a:t>Domain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9345" y="6399324"/>
            <a:ext cx="5461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http://icons.iconarchive.com/icons/paomedia/small-n-flat/1024/house-icon.png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46" y="4149429"/>
            <a:ext cx="1885869" cy="1885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34656" y="5321029"/>
            <a:ext cx="28696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www.palmdrive.com</a:t>
            </a:r>
          </a:p>
        </p:txBody>
      </p:sp>
    </p:spTree>
    <p:extLst>
      <p:ext uri="{BB962C8B-B14F-4D97-AF65-F5344CB8AC3E}">
        <p14:creationId xmlns:p14="http://schemas.microsoft.com/office/powerpoint/2010/main" val="1128980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VPGE Powerpoint Master Widescreen 16x9 new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PGE Powerpoint Master Widescreen 16x9 new" id="{A78ECA95-9F50-4857-92FF-85AEB2B2C079}" vid="{EE0FEEBA-FCF4-46E0-B03A-2DF3D1AE35FE}"/>
    </a:ext>
  </a:extLst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VPGE Powerpoint Master Widescreen 16x9</Template>
  <TotalTime>241</TotalTime>
  <Words>892</Words>
  <Application>Microsoft Office PowerPoint</Application>
  <PresentationFormat>Widescreen</PresentationFormat>
  <Paragraphs>134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Frutiger LT Std 55 Roman</vt:lpstr>
      <vt:lpstr>Source Sans Pro</vt:lpstr>
      <vt:lpstr>Source Sans Pro Semibold</vt:lpstr>
      <vt:lpstr>Wingdings</vt:lpstr>
      <vt:lpstr>VPGE Powerpoint Master Widescreen 16x9 new</vt:lpstr>
      <vt:lpstr>SU_Template_TopBar</vt:lpstr>
      <vt:lpstr>Let Them Claim Their Own Corner of the Web! with Stanford Domains</vt:lpstr>
      <vt:lpstr>Agenda</vt:lpstr>
      <vt:lpstr>Build It (Well)</vt:lpstr>
      <vt:lpstr>Stanford Domains</vt:lpstr>
      <vt:lpstr>Under the Hood</vt:lpstr>
      <vt:lpstr>Under the Hood</vt:lpstr>
      <vt:lpstr>Teach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-&gt; Content -&gt; WordPress</vt:lpstr>
      <vt:lpstr>PowerPoint Presentation</vt:lpstr>
      <vt:lpstr>Support It</vt:lpstr>
      <vt:lpstr>PowerPoint Presentation</vt:lpstr>
      <vt:lpstr>PowerPoint Presentation</vt:lpstr>
      <vt:lpstr>PowerPoint Presentation</vt:lpstr>
      <vt:lpstr>Demo 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Stanford Domains</dc:title>
  <dc:creator>Caitlyn M. Craft</dc:creator>
  <cp:lastModifiedBy>Caitlyn M. Craft</cp:lastModifiedBy>
  <cp:revision>74</cp:revision>
  <cp:lastPrinted>2017-10-17T23:05:02Z</cp:lastPrinted>
  <dcterms:created xsi:type="dcterms:W3CDTF">2017-10-17T20:23:30Z</dcterms:created>
  <dcterms:modified xsi:type="dcterms:W3CDTF">2019-05-09T19:16:16Z</dcterms:modified>
</cp:coreProperties>
</file>